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" showSpecialPlsOnTitleSld="0">
  <p:sldMasterIdLst>
    <p:sldMasterId id="2147483648" r:id="rId1"/>
  </p:sldMasterIdLst>
  <p:notesMasterIdLst>
    <p:notesMasterId r:id="rId3"/>
  </p:notesMasterIdLst>
  <p:sldIdLst>
    <p:sldId id="722" r:id="rId2"/>
  </p:sldIdLst>
  <p:sldSz cx="9144000" cy="6858000" type="screen4x3"/>
  <p:notesSz cx="4279900" cy="5486400"/>
  <p:defaultTextStyle>
    <a:defPPr>
      <a:defRPr lang="en-US"/>
    </a:defPPr>
    <a:lvl1pPr marL="0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F0F0"/>
    <a:srgbClr val="95B3D7"/>
    <a:srgbClr val="739BCB"/>
    <a:srgbClr val="3B689F"/>
    <a:srgbClr val="C2B6D2"/>
    <a:srgbClr val="E1DBE9"/>
    <a:srgbClr val="9F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54200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24113" y="0"/>
            <a:ext cx="1854200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52A3-0834-4708-A699-6B83127EBCE8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411163"/>
            <a:ext cx="2743200" cy="205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8625" y="2606675"/>
            <a:ext cx="3422650" cy="246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211763"/>
            <a:ext cx="1854200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24113" y="5211763"/>
            <a:ext cx="1854200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6F1C8-03FE-48F7-9D96-CA40B02D0A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4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4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59488" y="4766480"/>
            <a:ext cx="2364358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AcademicStaff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4" idx="0"/>
            <a:endCxn id="26" idx="2"/>
          </p:cNvCxnSpPr>
          <p:nvPr/>
        </p:nvCxnSpPr>
        <p:spPr>
          <a:xfrm rot="5400000" flipH="1" flipV="1">
            <a:off x="5459295" y="3891652"/>
            <a:ext cx="457200" cy="12924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Extract 25"/>
          <p:cNvSpPr/>
          <p:nvPr/>
        </p:nvSpPr>
        <p:spPr>
          <a:xfrm>
            <a:off x="6204046" y="4080680"/>
            <a:ext cx="260156" cy="228600"/>
          </a:xfrm>
          <a:prstGeom prst="flowChartExtra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400920" y="4766480"/>
            <a:ext cx="2364358" cy="6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AdminStaff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7"/>
          <p:cNvCxnSpPr>
            <a:stCxn id="27" idx="0"/>
            <a:endCxn id="26" idx="2"/>
          </p:cNvCxnSpPr>
          <p:nvPr/>
        </p:nvCxnSpPr>
        <p:spPr>
          <a:xfrm rot="16200000" flipV="1">
            <a:off x="6730012" y="3913392"/>
            <a:ext cx="457200" cy="1248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1600" y="2727276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SalariedStaff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81600" y="3314010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59488" y="5376080"/>
            <a:ext cx="2364358" cy="533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00920" y="5376080"/>
            <a:ext cx="2364358" cy="533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920" y="5909480"/>
            <a:ext cx="2364358" cy="7961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arrangeMeeting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9488" y="5909480"/>
            <a:ext cx="2364358" cy="796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giveLecture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3498824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</p:txBody>
      </p:sp>
      <p:sp>
        <p:nvSpPr>
          <p:cNvPr id="39" name="AutoShape 19"/>
          <p:cNvSpPr>
            <a:spLocks/>
          </p:cNvSpPr>
          <p:nvPr/>
        </p:nvSpPr>
        <p:spPr bwMode="auto">
          <a:xfrm>
            <a:off x="354842" y="3741608"/>
            <a:ext cx="2934268" cy="1011456"/>
          </a:xfrm>
          <a:prstGeom prst="wedgeRectCallout">
            <a:avLst>
              <a:gd name="adj1" fmla="val 107367"/>
              <a:gd name="adj2" fmla="val 2975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dirty="0" smtClean="0">
                <a:solidFill>
                  <a:srgbClr val="7030A0"/>
                </a:solidFill>
              </a:rPr>
              <a:t>This means </a:t>
            </a:r>
            <a:r>
              <a:rPr lang="en-US" sz="2000" dirty="0" smtClean="0">
                <a:solidFill>
                  <a:srgbClr val="C00000"/>
                </a:solidFill>
              </a:rPr>
              <a:t>Admin</a:t>
            </a:r>
            <a:r>
              <a:rPr lang="en-US" sz="2000" dirty="0" smtClean="0">
                <a:solidFill>
                  <a:srgbClr val="7030A0"/>
                </a:solidFill>
              </a:rPr>
              <a:t> “implements” the </a:t>
            </a:r>
            <a:r>
              <a:rPr lang="en-US" sz="2000" dirty="0" err="1" smtClean="0">
                <a:solidFill>
                  <a:srgbClr val="C00000"/>
                </a:solidFill>
              </a:rPr>
              <a:t>SalariedStaff</a:t>
            </a:r>
            <a:r>
              <a:rPr lang="en-US" sz="2000" dirty="0" smtClean="0">
                <a:solidFill>
                  <a:srgbClr val="7030A0"/>
                </a:solidFill>
              </a:rPr>
              <a:t> interface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12</dc:title>
  <dc:creator>Damith C. Rajapakse</dc:creator>
  <cp:lastModifiedBy>Rebekah Low</cp:lastModifiedBy>
  <cp:revision>4</cp:revision>
  <dcterms:created xsi:type="dcterms:W3CDTF">2009-11-23T15:34:15Z</dcterms:created>
  <dcterms:modified xsi:type="dcterms:W3CDTF">2017-05-23T05:11:42Z</dcterms:modified>
</cp:coreProperties>
</file>