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0BD-D18C-4D8D-9950-1DA112611EBE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4A-7D04-410E-8E77-98C76B36A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816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0BD-D18C-4D8D-9950-1DA112611EBE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4A-7D04-410E-8E77-98C76B36A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256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0BD-D18C-4D8D-9950-1DA112611EBE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4A-7D04-410E-8E77-98C76B36A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893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0BD-D18C-4D8D-9950-1DA112611EBE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4A-7D04-410E-8E77-98C76B36A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291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0BD-D18C-4D8D-9950-1DA112611EBE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4A-7D04-410E-8E77-98C76B36A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845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0BD-D18C-4D8D-9950-1DA112611EBE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4A-7D04-410E-8E77-98C76B36A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643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0BD-D18C-4D8D-9950-1DA112611EBE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4A-7D04-410E-8E77-98C76B36A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137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0BD-D18C-4D8D-9950-1DA112611EBE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4A-7D04-410E-8E77-98C76B36A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80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0BD-D18C-4D8D-9950-1DA112611EBE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4A-7D04-410E-8E77-98C76B36A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530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0BD-D18C-4D8D-9950-1DA112611EBE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4A-7D04-410E-8E77-98C76B36A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530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0BD-D18C-4D8D-9950-1DA112611EBE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4A-7D04-410E-8E77-98C76B36A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771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380BD-D18C-4D8D-9950-1DA112611EBE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2A94A-7D04-410E-8E77-98C76B36A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33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43000" y="3886200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29000" y="5029200"/>
            <a:ext cx="1143000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Die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29000" y="3886200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Turn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23" name="Elbow Connector 22"/>
          <p:cNvCxnSpPr>
            <a:stCxn id="20" idx="3"/>
            <a:endCxn id="22" idx="1"/>
          </p:cNvCxnSpPr>
          <p:nvPr/>
        </p:nvCxnSpPr>
        <p:spPr>
          <a:xfrm>
            <a:off x="2286000" y="4070866"/>
            <a:ext cx="11430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4" name="Elbow Connector 23"/>
          <p:cNvCxnSpPr>
            <a:stCxn id="21" idx="0"/>
            <a:endCxn id="22" idx="2"/>
          </p:cNvCxnSpPr>
          <p:nvPr/>
        </p:nvCxnSpPr>
        <p:spPr>
          <a:xfrm rot="5400000" flipH="1" flipV="1">
            <a:off x="3613666" y="4642366"/>
            <a:ext cx="773668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5" name="Rectangle 24"/>
          <p:cNvSpPr/>
          <p:nvPr/>
        </p:nvSpPr>
        <p:spPr>
          <a:xfrm>
            <a:off x="3429000" y="5398532"/>
            <a:ext cx="1143000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FaceValue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26" name="Elbow Connector 51"/>
          <p:cNvCxnSpPr>
            <a:stCxn id="20" idx="2"/>
            <a:endCxn id="21" idx="1"/>
          </p:cNvCxnSpPr>
          <p:nvPr/>
        </p:nvCxnSpPr>
        <p:spPr>
          <a:xfrm rot="16200000" flipH="1">
            <a:off x="2092583" y="3877449"/>
            <a:ext cx="958334" cy="171450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2362200" y="37221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takes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28800" y="471273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throws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81400" y="463653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24200" y="486513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648200" y="5105400"/>
            <a:ext cx="609600" cy="457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lded Corner 31"/>
          <p:cNvSpPr/>
          <p:nvPr/>
        </p:nvSpPr>
        <p:spPr>
          <a:xfrm>
            <a:off x="5257800" y="4356289"/>
            <a:ext cx="2286000" cy="771346"/>
          </a:xfrm>
          <a:prstGeom prst="foldedCorner">
            <a:avLst/>
          </a:prstGeom>
          <a:noFill/>
          <a:ln w="952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{ </a:t>
            </a:r>
            <a:r>
              <a:rPr lang="en-US" dirty="0" err="1" smtClean="0">
                <a:solidFill>
                  <a:schemeClr val="tx1"/>
                </a:solidFill>
              </a:rPr>
              <a:t>FaceValue</a:t>
            </a:r>
            <a:r>
              <a:rPr lang="en-US" dirty="0" smtClean="0">
                <a:solidFill>
                  <a:schemeClr val="tx1"/>
                </a:solidFill>
              </a:rPr>
              <a:t> can be 1,2,3,4,5 or 6 only 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038600" y="43434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involves throwing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29000" y="5767864"/>
            <a:ext cx="1143000" cy="184666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49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</cp:revision>
  <dcterms:created xsi:type="dcterms:W3CDTF">2017-07-13T09:05:50Z</dcterms:created>
  <dcterms:modified xsi:type="dcterms:W3CDTF">2017-07-13T09:08:09Z</dcterms:modified>
</cp:coreProperties>
</file>