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69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82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7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58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03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83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14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3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3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1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B663-C1D6-4E67-9E4D-57709E0BBB71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5057-15FA-431B-A041-5D7739397A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61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905000" y="3257550"/>
            <a:ext cx="3810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Flowchart: Connector 4"/>
          <p:cNvSpPr/>
          <p:nvPr/>
        </p:nvSpPr>
        <p:spPr>
          <a:xfrm>
            <a:off x="3429000" y="3257550"/>
            <a:ext cx="3810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/>
          <p:nvPr/>
        </p:nvSpPr>
        <p:spPr>
          <a:xfrm>
            <a:off x="4572000" y="3257550"/>
            <a:ext cx="381000" cy="381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lowchart: Connector 6"/>
          <p:cNvSpPr/>
          <p:nvPr/>
        </p:nvSpPr>
        <p:spPr>
          <a:xfrm>
            <a:off x="5715000" y="3257550"/>
            <a:ext cx="381000" cy="381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Connector 7"/>
          <p:cNvSpPr/>
          <p:nvPr/>
        </p:nvSpPr>
        <p:spPr>
          <a:xfrm>
            <a:off x="6705600" y="3257550"/>
            <a:ext cx="381000" cy="381000"/>
          </a:xfrm>
          <a:prstGeom prst="flowChartConnector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lowchart: Connector 8"/>
          <p:cNvSpPr/>
          <p:nvPr/>
        </p:nvSpPr>
        <p:spPr>
          <a:xfrm>
            <a:off x="3352800" y="2286000"/>
            <a:ext cx="381000" cy="381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Flowchart: Connector 9"/>
          <p:cNvSpPr/>
          <p:nvPr/>
        </p:nvSpPr>
        <p:spPr>
          <a:xfrm>
            <a:off x="4381500" y="2286000"/>
            <a:ext cx="381000" cy="381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/>
          <p:nvPr/>
        </p:nvSpPr>
        <p:spPr>
          <a:xfrm>
            <a:off x="5181600" y="2286000"/>
            <a:ext cx="381000" cy="3810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/>
          <p:nvPr/>
        </p:nvSpPr>
        <p:spPr>
          <a:xfrm>
            <a:off x="4229100" y="4038600"/>
            <a:ext cx="381000" cy="381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Flowchart: Connector 12"/>
          <p:cNvSpPr/>
          <p:nvPr/>
        </p:nvSpPr>
        <p:spPr>
          <a:xfrm>
            <a:off x="5867400" y="4038600"/>
            <a:ext cx="381000" cy="38100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2286000" y="3448050"/>
            <a:ext cx="11430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2"/>
          </p:cNvCxnSpPr>
          <p:nvPr/>
        </p:nvCxnSpPr>
        <p:spPr>
          <a:xfrm>
            <a:off x="3810000" y="3448050"/>
            <a:ext cx="7620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2"/>
          </p:cNvCxnSpPr>
          <p:nvPr/>
        </p:nvCxnSpPr>
        <p:spPr>
          <a:xfrm>
            <a:off x="4953000" y="3448050"/>
            <a:ext cx="7620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6096000" y="3448050"/>
            <a:ext cx="6096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86600" y="3444902"/>
            <a:ext cx="6096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95400" y="3452853"/>
            <a:ext cx="609600" cy="1588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0" idx="2"/>
          </p:cNvCxnSpPr>
          <p:nvPr/>
        </p:nvCxnSpPr>
        <p:spPr>
          <a:xfrm>
            <a:off x="3733800" y="2476500"/>
            <a:ext cx="647700" cy="15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762500" y="2476500"/>
            <a:ext cx="419100" cy="15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7"/>
            <a:endCxn id="9" idx="3"/>
          </p:cNvCxnSpPr>
          <p:nvPr/>
        </p:nvCxnSpPr>
        <p:spPr>
          <a:xfrm rot="5400000" flipH="1" flipV="1">
            <a:off x="2468329" y="2373079"/>
            <a:ext cx="702142" cy="117839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5"/>
            <a:endCxn id="7" idx="0"/>
          </p:cNvCxnSpPr>
          <p:nvPr/>
        </p:nvCxnSpPr>
        <p:spPr>
          <a:xfrm rot="16200000" flipH="1">
            <a:off x="5382979" y="2735029"/>
            <a:ext cx="646346" cy="39869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8" idx="3"/>
          </p:cNvCxnSpPr>
          <p:nvPr/>
        </p:nvCxnSpPr>
        <p:spPr>
          <a:xfrm rot="5400000" flipH="1" flipV="1">
            <a:off x="6221179" y="3554179"/>
            <a:ext cx="511642" cy="5687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6"/>
            <a:endCxn id="13" idx="2"/>
          </p:cNvCxnSpPr>
          <p:nvPr/>
        </p:nvCxnSpPr>
        <p:spPr>
          <a:xfrm>
            <a:off x="4610100" y="4229100"/>
            <a:ext cx="12573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2" idx="1"/>
          </p:cNvCxnSpPr>
          <p:nvPr/>
        </p:nvCxnSpPr>
        <p:spPr>
          <a:xfrm rot="16200000" flipH="1">
            <a:off x="3763729" y="3573229"/>
            <a:ext cx="511642" cy="5306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4600" y="312488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master branch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190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Branch A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4419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Branch B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3543374">
            <a:off x="5410199" y="26084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 rot="18973791">
            <a:off x="6248399" y="37474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6324599" y="2154922"/>
            <a:ext cx="11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Merge commits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096000" y="2801253"/>
            <a:ext cx="533400" cy="45629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29400" y="2801253"/>
            <a:ext cx="131996" cy="39914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0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2017-07-14T01:54:29Z</dcterms:created>
  <dcterms:modified xsi:type="dcterms:W3CDTF">2017-07-14T01:57:10Z</dcterms:modified>
</cp:coreProperties>
</file>