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9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9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6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94983813750083554server_mimooh_.svg.med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4706" y="3661115"/>
            <a:ext cx="1405406" cy="1496077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3567678" y="2809394"/>
            <a:ext cx="1440160" cy="1915413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Team’s Central Repo</a:t>
            </a:r>
          </a:p>
        </p:txBody>
      </p:sp>
      <p:sp>
        <p:nvSpPr>
          <p:cNvPr id="6" name="Oval 5"/>
          <p:cNvSpPr/>
          <p:nvPr/>
        </p:nvSpPr>
        <p:spPr>
          <a:xfrm>
            <a:off x="308248" y="2254769"/>
            <a:ext cx="2175520" cy="1488514"/>
          </a:xfrm>
          <a:prstGeom prst="ellipse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Team Leader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8248" y="4671071"/>
            <a:ext cx="2175520" cy="1488514"/>
          </a:xfrm>
          <a:prstGeom prst="ellipse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Member C</a:t>
            </a:r>
          </a:p>
        </p:txBody>
      </p:sp>
      <p:sp>
        <p:nvSpPr>
          <p:cNvPr id="8" name="Oval 7"/>
          <p:cNvSpPr/>
          <p:nvPr/>
        </p:nvSpPr>
        <p:spPr>
          <a:xfrm>
            <a:off x="6156176" y="2254769"/>
            <a:ext cx="2175520" cy="1488514"/>
          </a:xfrm>
          <a:prstGeom prst="ellipse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Member A</a:t>
            </a:r>
          </a:p>
        </p:txBody>
      </p:sp>
      <p:sp>
        <p:nvSpPr>
          <p:cNvPr id="9" name="Oval 8"/>
          <p:cNvSpPr/>
          <p:nvPr/>
        </p:nvSpPr>
        <p:spPr>
          <a:xfrm>
            <a:off x="6156176" y="4671071"/>
            <a:ext cx="2175520" cy="1488514"/>
          </a:xfrm>
          <a:prstGeom prst="ellipse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Member B</a:t>
            </a:r>
          </a:p>
        </p:txBody>
      </p: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2483768" y="2999026"/>
            <a:ext cx="1083910" cy="768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5" idx="4"/>
          </p:cNvCxnSpPr>
          <p:nvPr/>
        </p:nvCxnSpPr>
        <p:spPr>
          <a:xfrm flipH="1">
            <a:off x="5007838" y="2999026"/>
            <a:ext cx="1148338" cy="768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3"/>
          </p:cNvCxnSpPr>
          <p:nvPr/>
        </p:nvCxnSpPr>
        <p:spPr>
          <a:xfrm flipV="1">
            <a:off x="2483768" y="4724807"/>
            <a:ext cx="1803990" cy="6905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3"/>
          </p:cNvCxnSpPr>
          <p:nvPr/>
        </p:nvCxnSpPr>
        <p:spPr>
          <a:xfrm flipH="1" flipV="1">
            <a:off x="4287758" y="4724807"/>
            <a:ext cx="1868418" cy="6905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1752600" y="1981200"/>
            <a:ext cx="731168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173832" y="4471392"/>
            <a:ext cx="731168" cy="6858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6629400" y="1962150"/>
            <a:ext cx="731168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781800" y="4371053"/>
            <a:ext cx="731168" cy="6858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2017-07-14T03:32:29Z</dcterms:created>
  <dcterms:modified xsi:type="dcterms:W3CDTF">2017-07-14T03:34:30Z</dcterms:modified>
</cp:coreProperties>
</file>