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484437"/>
            <a:ext cx="887317" cy="944563"/>
          </a:xfrm>
          <a:prstGeom prst="rect">
            <a:avLst/>
          </a:prstGeom>
        </p:spPr>
      </p:pic>
      <p:pic>
        <p:nvPicPr>
          <p:cNvPr id="19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883" y="5532437"/>
            <a:ext cx="887317" cy="944563"/>
          </a:xfrm>
          <a:prstGeom prst="rect">
            <a:avLst/>
          </a:prstGeom>
        </p:spPr>
      </p:pic>
      <p:pic>
        <p:nvPicPr>
          <p:cNvPr id="20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8219" y="2257661"/>
            <a:ext cx="887317" cy="944563"/>
          </a:xfrm>
          <a:prstGeom prst="rect">
            <a:avLst/>
          </a:prstGeom>
        </p:spPr>
      </p:pic>
      <p:sp>
        <p:nvSpPr>
          <p:cNvPr id="21" name="Can 20"/>
          <p:cNvSpPr/>
          <p:nvPr/>
        </p:nvSpPr>
        <p:spPr>
          <a:xfrm>
            <a:off x="2330190" y="1356779"/>
            <a:ext cx="1186542" cy="15781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B’s Local Repo</a:t>
            </a:r>
          </a:p>
        </p:txBody>
      </p:sp>
      <p:sp>
        <p:nvSpPr>
          <p:cNvPr id="22" name="Can 21"/>
          <p:cNvSpPr/>
          <p:nvPr/>
        </p:nvSpPr>
        <p:spPr>
          <a:xfrm>
            <a:off x="2406390" y="4432441"/>
            <a:ext cx="1186542" cy="15781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A’s Local Repo</a:t>
            </a:r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>
            <a:off x="1843336" y="2129819"/>
            <a:ext cx="486854" cy="1601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4419" y="5131489"/>
            <a:ext cx="887317" cy="944563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>
            <a:off x="6597390" y="4628252"/>
            <a:ext cx="909259" cy="120931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Member A’s remote Repo</a:t>
            </a:r>
          </a:p>
        </p:txBody>
      </p:sp>
      <p:cxnSp>
        <p:nvCxnSpPr>
          <p:cNvPr id="26" name="Straight Arrow Connector 25"/>
          <p:cNvCxnSpPr>
            <a:stCxn id="22" idx="4"/>
            <a:endCxn id="29" idx="3"/>
          </p:cNvCxnSpPr>
          <p:nvPr/>
        </p:nvCxnSpPr>
        <p:spPr>
          <a:xfrm flipV="1">
            <a:off x="3592932" y="2735139"/>
            <a:ext cx="3382888" cy="248635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35896" y="5397800"/>
            <a:ext cx="3004458" cy="1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2"/>
          </p:cNvCxnSpPr>
          <p:nvPr/>
        </p:nvCxnSpPr>
        <p:spPr>
          <a:xfrm flipV="1">
            <a:off x="1843336" y="5221492"/>
            <a:ext cx="563054" cy="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6521190" y="1525824"/>
            <a:ext cx="909259" cy="120931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Member B’s remote Repo</a:t>
            </a:r>
          </a:p>
        </p:txBody>
      </p:sp>
      <p:cxnSp>
        <p:nvCxnSpPr>
          <p:cNvPr id="30" name="Straight Arrow Connector 29"/>
          <p:cNvCxnSpPr>
            <a:stCxn id="21" idx="4"/>
            <a:endCxn id="25" idx="2"/>
          </p:cNvCxnSpPr>
          <p:nvPr/>
        </p:nvCxnSpPr>
        <p:spPr>
          <a:xfrm>
            <a:off x="3516732" y="2145829"/>
            <a:ext cx="3080658" cy="30870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11758" y="2064535"/>
            <a:ext cx="3004458" cy="6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1066800" y="1951037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1136650" y="4966209"/>
            <a:ext cx="533400" cy="533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9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0" y="5574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2017-07-14T03:32:29Z</dcterms:created>
  <dcterms:modified xsi:type="dcterms:W3CDTF">2017-07-14T03:36:23Z</dcterms:modified>
</cp:coreProperties>
</file>