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9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9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6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/>
          <p:cNvSpPr/>
          <p:nvPr/>
        </p:nvSpPr>
        <p:spPr>
          <a:xfrm>
            <a:off x="6324600" y="4737241"/>
            <a:ext cx="2209800" cy="914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9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398837"/>
            <a:ext cx="887317" cy="944563"/>
          </a:xfrm>
          <a:prstGeom prst="rect">
            <a:avLst/>
          </a:prstGeom>
        </p:spPr>
      </p:pic>
      <p:pic>
        <p:nvPicPr>
          <p:cNvPr id="70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883" y="5608637"/>
            <a:ext cx="887317" cy="944563"/>
          </a:xfrm>
          <a:prstGeom prst="rect">
            <a:avLst/>
          </a:prstGeom>
        </p:spPr>
      </p:pic>
      <p:pic>
        <p:nvPicPr>
          <p:cNvPr id="71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4203841"/>
            <a:ext cx="887317" cy="944563"/>
          </a:xfrm>
          <a:prstGeom prst="rect">
            <a:avLst/>
          </a:prstGeom>
        </p:spPr>
      </p:pic>
      <p:sp>
        <p:nvSpPr>
          <p:cNvPr id="72" name="Smiley Face 71"/>
          <p:cNvSpPr/>
          <p:nvPr/>
        </p:nvSpPr>
        <p:spPr>
          <a:xfrm>
            <a:off x="395536" y="2548919"/>
            <a:ext cx="1022198" cy="9906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Can 72"/>
          <p:cNvSpPr/>
          <p:nvPr/>
        </p:nvSpPr>
        <p:spPr>
          <a:xfrm>
            <a:off x="2330190" y="2271179"/>
            <a:ext cx="1186542" cy="15781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Ravi’s Local Repo</a:t>
            </a:r>
          </a:p>
        </p:txBody>
      </p:sp>
      <p:sp>
        <p:nvSpPr>
          <p:cNvPr id="74" name="Smiley Face 73"/>
          <p:cNvSpPr/>
          <p:nvPr/>
        </p:nvSpPr>
        <p:spPr>
          <a:xfrm>
            <a:off x="395536" y="4802424"/>
            <a:ext cx="1022198" cy="9906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Can 74"/>
          <p:cNvSpPr/>
          <p:nvPr/>
        </p:nvSpPr>
        <p:spPr>
          <a:xfrm>
            <a:off x="2406390" y="4508641"/>
            <a:ext cx="1186542" cy="15781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Adam’s Local Repo</a:t>
            </a:r>
          </a:p>
        </p:txBody>
      </p: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1843336" y="3044219"/>
            <a:ext cx="486854" cy="1601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4"/>
            <a:endCxn id="79" idx="2"/>
          </p:cNvCxnSpPr>
          <p:nvPr/>
        </p:nvCxnSpPr>
        <p:spPr>
          <a:xfrm flipV="1">
            <a:off x="3592932" y="4233853"/>
            <a:ext cx="3004458" cy="106383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5" idx="2"/>
          </p:cNvCxnSpPr>
          <p:nvPr/>
        </p:nvCxnSpPr>
        <p:spPr>
          <a:xfrm flipV="1">
            <a:off x="1843336" y="5297692"/>
            <a:ext cx="563054" cy="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Can 78"/>
          <p:cNvSpPr/>
          <p:nvPr/>
        </p:nvSpPr>
        <p:spPr>
          <a:xfrm>
            <a:off x="6597390" y="3398837"/>
            <a:ext cx="1251210" cy="167003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remote Repo</a:t>
            </a:r>
          </a:p>
        </p:txBody>
      </p:sp>
      <p:cxnSp>
        <p:nvCxnSpPr>
          <p:cNvPr id="80" name="Straight Arrow Connector 79"/>
          <p:cNvCxnSpPr>
            <a:endCxn id="79" idx="2"/>
          </p:cNvCxnSpPr>
          <p:nvPr/>
        </p:nvCxnSpPr>
        <p:spPr>
          <a:xfrm>
            <a:off x="3511758" y="2839376"/>
            <a:ext cx="3085632" cy="13944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2033" y="1211712"/>
            <a:ext cx="887317" cy="944563"/>
          </a:xfrm>
          <a:prstGeom prst="rect">
            <a:avLst/>
          </a:prstGeom>
        </p:spPr>
      </p:pic>
      <p:sp>
        <p:nvSpPr>
          <p:cNvPr id="82" name="Smiley Face 81"/>
          <p:cNvSpPr/>
          <p:nvPr/>
        </p:nvSpPr>
        <p:spPr>
          <a:xfrm>
            <a:off x="334369" y="361794"/>
            <a:ext cx="1022198" cy="9906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Can 82"/>
          <p:cNvSpPr/>
          <p:nvPr/>
        </p:nvSpPr>
        <p:spPr>
          <a:xfrm>
            <a:off x="2269023" y="84054"/>
            <a:ext cx="1186542" cy="15781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Jean’s Local Repo</a:t>
            </a:r>
          </a:p>
        </p:txBody>
      </p:sp>
      <p:cxnSp>
        <p:nvCxnSpPr>
          <p:cNvPr id="84" name="Straight Arrow Connector 83"/>
          <p:cNvCxnSpPr>
            <a:endCxn id="83" idx="2"/>
          </p:cNvCxnSpPr>
          <p:nvPr/>
        </p:nvCxnSpPr>
        <p:spPr>
          <a:xfrm>
            <a:off x="1782169" y="857094"/>
            <a:ext cx="486854" cy="1601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9" idx="2"/>
          </p:cNvCxnSpPr>
          <p:nvPr/>
        </p:nvCxnSpPr>
        <p:spPr>
          <a:xfrm>
            <a:off x="3450591" y="791810"/>
            <a:ext cx="3146799" cy="344204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2223" y="5890418"/>
            <a:ext cx="8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</a:t>
            </a:r>
            <a:endParaRPr lang="en-SG" dirty="0"/>
          </a:p>
        </p:txBody>
      </p:sp>
      <p:sp>
        <p:nvSpPr>
          <p:cNvPr id="87" name="TextBox 86"/>
          <p:cNvSpPr txBox="1"/>
          <p:nvPr/>
        </p:nvSpPr>
        <p:spPr>
          <a:xfrm>
            <a:off x="572223" y="3658781"/>
            <a:ext cx="6688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Ravi</a:t>
            </a:r>
            <a:endParaRPr lang="en-SG" dirty="0"/>
          </a:p>
        </p:txBody>
      </p:sp>
      <p:sp>
        <p:nvSpPr>
          <p:cNvPr id="88" name="TextBox 87"/>
          <p:cNvSpPr txBox="1"/>
          <p:nvPr/>
        </p:nvSpPr>
        <p:spPr>
          <a:xfrm>
            <a:off x="511056" y="1471656"/>
            <a:ext cx="6688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97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2017-07-14T03:32:29Z</dcterms:created>
  <dcterms:modified xsi:type="dcterms:W3CDTF">2017-07-14T03:42:54Z</dcterms:modified>
</cp:coreProperties>
</file>