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21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893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350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319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094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050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925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005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694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603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76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6CD7-4058-4E48-B9C4-9EA782D336AA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221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1606140" y="2234893"/>
            <a:ext cx="2629429" cy="17683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632857" y="4114800"/>
            <a:ext cx="2629429" cy="176831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1579423" y="365281"/>
            <a:ext cx="2629429" cy="17683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410200" y="228600"/>
            <a:ext cx="2209800" cy="609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GitHub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81200" y="2943461"/>
            <a:ext cx="887317" cy="944563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981200" y="4846637"/>
            <a:ext cx="887317" cy="944563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miley Face 41"/>
          <p:cNvSpPr/>
          <p:nvPr/>
        </p:nvSpPr>
        <p:spPr>
          <a:xfrm>
            <a:off x="618133" y="2459835"/>
            <a:ext cx="577005" cy="559168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an 42"/>
          <p:cNvSpPr/>
          <p:nvPr/>
        </p:nvSpPr>
        <p:spPr>
          <a:xfrm>
            <a:off x="2330190" y="2310032"/>
            <a:ext cx="1186542" cy="890797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Ravi’s Local Repo</a:t>
            </a:r>
          </a:p>
        </p:txBody>
      </p:sp>
      <p:sp>
        <p:nvSpPr>
          <p:cNvPr id="44" name="Smiley Face 43"/>
          <p:cNvSpPr/>
          <p:nvPr/>
        </p:nvSpPr>
        <p:spPr>
          <a:xfrm>
            <a:off x="618133" y="4406716"/>
            <a:ext cx="577005" cy="559168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Can 44"/>
          <p:cNvSpPr/>
          <p:nvPr/>
        </p:nvSpPr>
        <p:spPr>
          <a:xfrm>
            <a:off x="2406390" y="4240870"/>
            <a:ext cx="1186542" cy="890797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Adam’s Local Repo</a:t>
            </a:r>
          </a:p>
        </p:txBody>
      </p:sp>
      <p:cxnSp>
        <p:nvCxnSpPr>
          <p:cNvPr id="46" name="Straight Arrow Connector 45"/>
          <p:cNvCxnSpPr>
            <a:stCxn id="42" idx="6"/>
            <a:endCxn id="43" idx="2"/>
          </p:cNvCxnSpPr>
          <p:nvPr/>
        </p:nvCxnSpPr>
        <p:spPr>
          <a:xfrm>
            <a:off x="1195138" y="2739419"/>
            <a:ext cx="1135052" cy="1601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731856" y="3968703"/>
            <a:ext cx="1912710" cy="68782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6"/>
            <a:endCxn id="45" idx="2"/>
          </p:cNvCxnSpPr>
          <p:nvPr/>
        </p:nvCxnSpPr>
        <p:spPr>
          <a:xfrm flipV="1">
            <a:off x="1195138" y="4686269"/>
            <a:ext cx="1211252" cy="31"/>
          </a:xfrm>
          <a:prstGeom prst="straightConnector1">
            <a:avLst/>
          </a:prstGeom>
          <a:ln w="1905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Can 48"/>
          <p:cNvSpPr/>
          <p:nvPr/>
        </p:nvSpPr>
        <p:spPr>
          <a:xfrm>
            <a:off x="5722577" y="4802424"/>
            <a:ext cx="1251210" cy="93105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Repo</a:t>
            </a:r>
          </a:p>
        </p:txBody>
      </p:sp>
      <p:cxnSp>
        <p:nvCxnSpPr>
          <p:cNvPr id="50" name="Straight Arrow Connector 49"/>
          <p:cNvCxnSpPr>
            <a:stCxn id="43" idx="4"/>
            <a:endCxn id="59" idx="2"/>
          </p:cNvCxnSpPr>
          <p:nvPr/>
        </p:nvCxnSpPr>
        <p:spPr>
          <a:xfrm flipV="1">
            <a:off x="3516732" y="2356407"/>
            <a:ext cx="2233596" cy="39902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981200" y="1061136"/>
            <a:ext cx="887317" cy="94456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miley Face 51"/>
          <p:cNvSpPr/>
          <p:nvPr/>
        </p:nvSpPr>
        <p:spPr>
          <a:xfrm>
            <a:off x="556966" y="577510"/>
            <a:ext cx="577005" cy="559168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Can 52"/>
          <p:cNvSpPr/>
          <p:nvPr/>
        </p:nvSpPr>
        <p:spPr>
          <a:xfrm>
            <a:off x="2269023" y="427707"/>
            <a:ext cx="1186542" cy="890797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Jean’s Local Repo</a:t>
            </a:r>
          </a:p>
        </p:txBody>
      </p:sp>
      <p:cxnSp>
        <p:nvCxnSpPr>
          <p:cNvPr id="54" name="Straight Arrow Connector 53"/>
          <p:cNvCxnSpPr>
            <a:stCxn id="52" idx="6"/>
            <a:endCxn id="53" idx="2"/>
          </p:cNvCxnSpPr>
          <p:nvPr/>
        </p:nvCxnSpPr>
        <p:spPr>
          <a:xfrm>
            <a:off x="1133971" y="857094"/>
            <a:ext cx="1135052" cy="16012"/>
          </a:xfrm>
          <a:prstGeom prst="straightConnector1">
            <a:avLst/>
          </a:prstGeom>
          <a:ln w="1905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3" idx="4"/>
            <a:endCxn id="61" idx="2"/>
          </p:cNvCxnSpPr>
          <p:nvPr/>
        </p:nvCxnSpPr>
        <p:spPr>
          <a:xfrm>
            <a:off x="3455565" y="873106"/>
            <a:ext cx="2281817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2223" y="4964668"/>
            <a:ext cx="84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Adam</a:t>
            </a:r>
            <a:endParaRPr lang="en-SG" dirty="0"/>
          </a:p>
        </p:txBody>
      </p:sp>
      <p:sp>
        <p:nvSpPr>
          <p:cNvPr id="57" name="TextBox 56"/>
          <p:cNvSpPr txBox="1"/>
          <p:nvPr/>
        </p:nvSpPr>
        <p:spPr>
          <a:xfrm>
            <a:off x="572223" y="3039655"/>
            <a:ext cx="66882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Ravi</a:t>
            </a:r>
            <a:endParaRPr lang="en-SG" dirty="0"/>
          </a:p>
        </p:txBody>
      </p:sp>
      <p:sp>
        <p:nvSpPr>
          <p:cNvPr id="58" name="TextBox 57"/>
          <p:cNvSpPr txBox="1"/>
          <p:nvPr/>
        </p:nvSpPr>
        <p:spPr>
          <a:xfrm>
            <a:off x="511056" y="1157330"/>
            <a:ext cx="66882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Jean</a:t>
            </a:r>
            <a:endParaRPr lang="en-SG" dirty="0"/>
          </a:p>
        </p:txBody>
      </p:sp>
      <p:sp>
        <p:nvSpPr>
          <p:cNvPr id="59" name="Can 58"/>
          <p:cNvSpPr/>
          <p:nvPr/>
        </p:nvSpPr>
        <p:spPr>
          <a:xfrm>
            <a:off x="5750328" y="1911008"/>
            <a:ext cx="1186542" cy="890797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Ravi’s Fork</a:t>
            </a:r>
          </a:p>
        </p:txBody>
      </p:sp>
      <p:sp>
        <p:nvSpPr>
          <p:cNvPr id="60" name="Can 59"/>
          <p:cNvSpPr/>
          <p:nvPr/>
        </p:nvSpPr>
        <p:spPr>
          <a:xfrm>
            <a:off x="5750328" y="3338327"/>
            <a:ext cx="1186542" cy="890797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Adam’s Fork</a:t>
            </a:r>
          </a:p>
        </p:txBody>
      </p:sp>
      <p:sp>
        <p:nvSpPr>
          <p:cNvPr id="61" name="Can 60"/>
          <p:cNvSpPr/>
          <p:nvPr/>
        </p:nvSpPr>
        <p:spPr>
          <a:xfrm>
            <a:off x="5737382" y="427707"/>
            <a:ext cx="1186542" cy="890797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Jean’s Fork</a:t>
            </a:r>
          </a:p>
        </p:txBody>
      </p:sp>
      <p:cxnSp>
        <p:nvCxnSpPr>
          <p:cNvPr id="62" name="Straight Arrow Connector 61"/>
          <p:cNvCxnSpPr>
            <a:endCxn id="49" idx="2"/>
          </p:cNvCxnSpPr>
          <p:nvPr/>
        </p:nvCxnSpPr>
        <p:spPr>
          <a:xfrm>
            <a:off x="3516732" y="2871586"/>
            <a:ext cx="2205845" cy="2396363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49" idx="2"/>
          </p:cNvCxnSpPr>
          <p:nvPr/>
        </p:nvCxnSpPr>
        <p:spPr>
          <a:xfrm>
            <a:off x="3488981" y="1058160"/>
            <a:ext cx="2233596" cy="4209789"/>
          </a:xfrm>
          <a:prstGeom prst="straightConnector1">
            <a:avLst/>
          </a:prstGeom>
          <a:ln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9" idx="2"/>
          </p:cNvCxnSpPr>
          <p:nvPr/>
        </p:nvCxnSpPr>
        <p:spPr>
          <a:xfrm>
            <a:off x="3693241" y="4822605"/>
            <a:ext cx="2029336" cy="445344"/>
          </a:xfrm>
          <a:prstGeom prst="straightConnector1">
            <a:avLst/>
          </a:prstGeom>
          <a:ln>
            <a:solidFill>
              <a:schemeClr val="accent3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1" idx="4"/>
            <a:endCxn id="49" idx="4"/>
          </p:cNvCxnSpPr>
          <p:nvPr/>
        </p:nvCxnSpPr>
        <p:spPr>
          <a:xfrm>
            <a:off x="6923924" y="873106"/>
            <a:ext cx="49863" cy="4394843"/>
          </a:xfrm>
          <a:prstGeom prst="bentConnector3">
            <a:avLst>
              <a:gd name="adj1" fmla="val 991443"/>
            </a:avLst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9" idx="4"/>
            <a:endCxn id="49" idx="4"/>
          </p:cNvCxnSpPr>
          <p:nvPr/>
        </p:nvCxnSpPr>
        <p:spPr>
          <a:xfrm>
            <a:off x="6936870" y="2356407"/>
            <a:ext cx="36917" cy="2911542"/>
          </a:xfrm>
          <a:prstGeom prst="bentConnector3">
            <a:avLst>
              <a:gd name="adj1" fmla="val 994439"/>
            </a:avLst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0" idx="4"/>
            <a:endCxn id="49" idx="4"/>
          </p:cNvCxnSpPr>
          <p:nvPr/>
        </p:nvCxnSpPr>
        <p:spPr>
          <a:xfrm>
            <a:off x="6936870" y="3783726"/>
            <a:ext cx="36917" cy="1484223"/>
          </a:xfrm>
          <a:prstGeom prst="bentConnector3">
            <a:avLst>
              <a:gd name="adj1" fmla="val 719227"/>
            </a:avLst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79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3</cp:revision>
  <dcterms:created xsi:type="dcterms:W3CDTF">2017-07-14T03:32:29Z</dcterms:created>
  <dcterms:modified xsi:type="dcterms:W3CDTF">2017-07-14T03:37:56Z</dcterms:modified>
</cp:coreProperties>
</file>