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425" showSpecialPlsOnTitleSld="0">
  <p:sldMasterIdLst>
    <p:sldMasterId id="2147483648" r:id="rId1"/>
  </p:sldMasterIdLst>
  <p:notesMasterIdLst>
    <p:notesMasterId r:id="rId3"/>
  </p:notesMasterIdLst>
  <p:sldIdLst>
    <p:sldId id="1204" r:id="rId2"/>
  </p:sldIdLst>
  <p:sldSz cx="9144000" cy="6858000" type="screen4x3"/>
  <p:notesSz cx="7315200" cy="9601200"/>
  <p:defaultTextStyle>
    <a:defPPr>
      <a:defRPr lang="en-US"/>
    </a:defPPr>
    <a:lvl1pPr marL="0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6366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2733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9099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45465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81832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18199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54566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90932" algn="l" defTabSz="872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FF"/>
    <a:srgbClr val="66FF33"/>
    <a:srgbClr val="0000FF"/>
    <a:srgbClr val="FFFF9F"/>
    <a:srgbClr val="FFFF65"/>
    <a:srgbClr val="FFFF66"/>
    <a:srgbClr val="3B689F"/>
    <a:srgbClr val="FF6600"/>
    <a:srgbClr val="F79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04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3E59C-3C32-499E-A591-C4E10222CD9C}" type="datetimeFigureOut">
              <a:rPr lang="en-SG" smtClean="0"/>
              <a:pPr/>
              <a:t>22/5/2017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EEF49-4535-4663-BACC-9FA3328E979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895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36366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72733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09099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45465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81832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18199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54566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90932" algn="l" defTabSz="87273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/>
              <a:pPr>
                <a:defRPr/>
              </a:pPr>
              <a:t>425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088411" y="997236"/>
            <a:ext cx="2876077" cy="440692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600" b="1"/>
              <a:t>Table</a:t>
            </a: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6088411" y="1416074"/>
            <a:ext cx="2876077" cy="788790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600" dirty="0" smtClean="0"/>
              <a:t>number</a:t>
            </a:r>
            <a:r>
              <a:rPr lang="en-US" sz="1600" dirty="0"/>
              <a:t>: Integer</a:t>
            </a:r>
          </a:p>
          <a:p>
            <a:r>
              <a:rPr lang="en-US" sz="1600" dirty="0" smtClean="0"/>
              <a:t>chairs: Chair = null</a:t>
            </a:r>
            <a:r>
              <a:rPr lang="en-US" sz="1600" u="sng" dirty="0" smtClean="0"/>
              <a:t/>
            </a:r>
            <a:br>
              <a:rPr lang="en-US" sz="1600" u="sng" dirty="0" smtClean="0"/>
            </a:br>
            <a:endParaRPr lang="en-US" sz="1600" u="sng" dirty="0"/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6084169" y="2204864"/>
            <a:ext cx="2879168" cy="864096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600" dirty="0" err="1" smtClean="0"/>
              <a:t>getNumber</a:t>
            </a:r>
            <a:r>
              <a:rPr lang="en-US" sz="1600" dirty="0"/>
              <a:t>( ) : Integer</a:t>
            </a:r>
          </a:p>
          <a:p>
            <a:r>
              <a:rPr lang="en-US" sz="1600" dirty="0" err="1" smtClean="0"/>
              <a:t>setNumber</a:t>
            </a:r>
            <a:r>
              <a:rPr lang="en-US" sz="1600" dirty="0" smtClean="0"/>
              <a:t>(n</a:t>
            </a:r>
            <a:r>
              <a:rPr lang="en-US" sz="1600" dirty="0"/>
              <a:t>: Integer)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diagrams</dc:title>
  <dc:creator>Damith</dc:creator>
  <cp:lastModifiedBy>Rebekah Low</cp:lastModifiedBy>
  <cp:revision>5</cp:revision>
  <dcterms:created xsi:type="dcterms:W3CDTF">2011-07-30T12:40:24Z</dcterms:created>
  <dcterms:modified xsi:type="dcterms:W3CDTF">2017-05-22T04:48:15Z</dcterms:modified>
</cp:coreProperties>
</file>