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A627-B75D-4016-A2E9-D6DEEA4888E1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316-AD94-4FDB-9A35-2B4B2F71EE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533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A627-B75D-4016-A2E9-D6DEEA4888E1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316-AD94-4FDB-9A35-2B4B2F71EE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54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A627-B75D-4016-A2E9-D6DEEA4888E1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316-AD94-4FDB-9A35-2B4B2F71EE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41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A627-B75D-4016-A2E9-D6DEEA4888E1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316-AD94-4FDB-9A35-2B4B2F71EE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062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A627-B75D-4016-A2E9-D6DEEA4888E1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316-AD94-4FDB-9A35-2B4B2F71EE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3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A627-B75D-4016-A2E9-D6DEEA4888E1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316-AD94-4FDB-9A35-2B4B2F71EE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53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A627-B75D-4016-A2E9-D6DEEA4888E1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316-AD94-4FDB-9A35-2B4B2F71EE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7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A627-B75D-4016-A2E9-D6DEEA4888E1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316-AD94-4FDB-9A35-2B4B2F71EE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925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A627-B75D-4016-A2E9-D6DEEA4888E1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316-AD94-4FDB-9A35-2B4B2F71EE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02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A627-B75D-4016-A2E9-D6DEEA4888E1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316-AD94-4FDB-9A35-2B4B2F71EE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47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A627-B75D-4016-A2E9-D6DEEA4888E1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316-AD94-4FDB-9A35-2B4B2F71EE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866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A627-B75D-4016-A2E9-D6DEEA4888E1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2316-AD94-4FDB-9A35-2B4B2F71EE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833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26382" y="624680"/>
            <a:ext cx="1873250" cy="5000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Hospital_UI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027182" y="4206080"/>
            <a:ext cx="1873250" cy="8874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All except</a:t>
            </a:r>
          </a:p>
          <a:p>
            <a:pPr algn="ctr"/>
            <a:r>
              <a:rPr lang="en-US" altLang="en-US"/>
              <a:t>Hospital_UI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826782" y="4815680"/>
            <a:ext cx="1765300" cy="8874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PatientMgr</a:t>
            </a:r>
          </a:p>
          <a:p>
            <a:pPr algn="ctr"/>
            <a:r>
              <a:rPr lang="en-US" altLang="en-US"/>
              <a:t>IO_Helper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48882" y="3664743"/>
            <a:ext cx="3705225" cy="8874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/>
              <a:t>MedicineMgr, IO_Helper</a:t>
            </a:r>
          </a:p>
          <a:p>
            <a:pPr algn="ctr"/>
            <a:r>
              <a:rPr lang="en-US" altLang="en-US"/>
              <a:t>TypeA, TypeB, TypeC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037795" y="2140743"/>
            <a:ext cx="3381375" cy="12763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RecordMgr</a:t>
            </a:r>
          </a:p>
          <a:p>
            <a:pPr algn="ctr"/>
            <a:r>
              <a:rPr lang="en-US" altLang="en-US"/>
              <a:t>TypeA, TypeB, TypeC</a:t>
            </a:r>
          </a:p>
          <a:p>
            <a:pPr algn="ctr"/>
            <a:r>
              <a:rPr lang="en-US" altLang="en-US"/>
              <a:t>IO_Helper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92982" y="5349080"/>
            <a:ext cx="1765300" cy="5000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 IO_Helper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464582" y="1843880"/>
            <a:ext cx="1155700" cy="12763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TypeA</a:t>
            </a:r>
          </a:p>
          <a:p>
            <a:pPr algn="ctr"/>
            <a:r>
              <a:rPr lang="en-US" altLang="en-US"/>
              <a:t>TypeB</a:t>
            </a:r>
          </a:p>
          <a:p>
            <a:pPr algn="ctr"/>
            <a:r>
              <a:rPr lang="en-US" altLang="en-US"/>
              <a:t>TypeC</a:t>
            </a:r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4969782" y="5882480"/>
            <a:ext cx="1730375" cy="5000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OutPatient</a:t>
            </a:r>
          </a:p>
        </p:txBody>
      </p:sp>
      <p:sp>
        <p:nvSpPr>
          <p:cNvPr id="12" name="Oval 33"/>
          <p:cNvSpPr>
            <a:spLocks noChangeArrowheads="1"/>
          </p:cNvSpPr>
          <p:nvPr/>
        </p:nvSpPr>
        <p:spPr bwMode="auto">
          <a:xfrm>
            <a:off x="8134860" y="1662337"/>
            <a:ext cx="561975" cy="5000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All</a:t>
            </a:r>
          </a:p>
        </p:txBody>
      </p:sp>
      <p:cxnSp>
        <p:nvCxnSpPr>
          <p:cNvPr id="13" name="AutoShape 34"/>
          <p:cNvCxnSpPr>
            <a:cxnSpLocks noChangeShapeType="1"/>
            <a:stCxn id="4" idx="6"/>
            <a:endCxn id="12" idx="2"/>
          </p:cNvCxnSpPr>
          <p:nvPr/>
        </p:nvCxnSpPr>
        <p:spPr bwMode="auto">
          <a:xfrm>
            <a:off x="2499632" y="874712"/>
            <a:ext cx="5635228" cy="103765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36"/>
          <p:cNvCxnSpPr>
            <a:cxnSpLocks noChangeShapeType="1"/>
            <a:stCxn id="9" idx="6"/>
            <a:endCxn id="6" idx="2"/>
          </p:cNvCxnSpPr>
          <p:nvPr/>
        </p:nvCxnSpPr>
        <p:spPr bwMode="auto">
          <a:xfrm flipV="1">
            <a:off x="1867807" y="5260180"/>
            <a:ext cx="1949450" cy="3397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37"/>
          <p:cNvCxnSpPr>
            <a:cxnSpLocks noChangeShapeType="1"/>
            <a:stCxn id="9" idx="6"/>
            <a:endCxn id="8" idx="2"/>
          </p:cNvCxnSpPr>
          <p:nvPr/>
        </p:nvCxnSpPr>
        <p:spPr bwMode="auto">
          <a:xfrm flipV="1">
            <a:off x="1867807" y="2778918"/>
            <a:ext cx="1160463" cy="2820987"/>
          </a:xfrm>
          <a:prstGeom prst="curvedConnector3">
            <a:avLst>
              <a:gd name="adj1" fmla="val 22981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8"/>
          <p:cNvCxnSpPr>
            <a:cxnSpLocks noChangeShapeType="1"/>
            <a:stCxn id="10" idx="6"/>
            <a:endCxn id="8" idx="2"/>
          </p:cNvCxnSpPr>
          <p:nvPr/>
        </p:nvCxnSpPr>
        <p:spPr bwMode="auto">
          <a:xfrm>
            <a:off x="2629807" y="2482055"/>
            <a:ext cx="398463" cy="296863"/>
          </a:xfrm>
          <a:prstGeom prst="curvedConnector3">
            <a:avLst>
              <a:gd name="adj1" fmla="val 49801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9"/>
          <p:cNvCxnSpPr>
            <a:cxnSpLocks noChangeShapeType="1"/>
            <a:stCxn id="11" idx="0"/>
            <a:endCxn id="5" idx="2"/>
          </p:cNvCxnSpPr>
          <p:nvPr/>
        </p:nvCxnSpPr>
        <p:spPr bwMode="auto">
          <a:xfrm rot="16200000">
            <a:off x="5815126" y="4670424"/>
            <a:ext cx="1222375" cy="11826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40"/>
          <p:cNvCxnSpPr>
            <a:cxnSpLocks noChangeShapeType="1"/>
            <a:stCxn id="6" idx="6"/>
            <a:endCxn id="5" idx="2"/>
          </p:cNvCxnSpPr>
          <p:nvPr/>
        </p:nvCxnSpPr>
        <p:spPr bwMode="auto">
          <a:xfrm flipV="1">
            <a:off x="5601607" y="4650580"/>
            <a:ext cx="1416050" cy="609600"/>
          </a:xfrm>
          <a:prstGeom prst="curvedConnector3">
            <a:avLst>
              <a:gd name="adj1" fmla="val 2701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1"/>
          <p:cNvCxnSpPr>
            <a:cxnSpLocks noChangeShapeType="1"/>
            <a:stCxn id="7" idx="6"/>
            <a:endCxn id="5" idx="2"/>
          </p:cNvCxnSpPr>
          <p:nvPr/>
        </p:nvCxnSpPr>
        <p:spPr bwMode="auto">
          <a:xfrm>
            <a:off x="6563632" y="4109243"/>
            <a:ext cx="454025" cy="541337"/>
          </a:xfrm>
          <a:prstGeom prst="curvedConnector3">
            <a:avLst>
              <a:gd name="adj1" fmla="val 664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42"/>
          <p:cNvCxnSpPr>
            <a:cxnSpLocks noChangeShapeType="1"/>
            <a:stCxn id="8" idx="6"/>
            <a:endCxn id="5" idx="2"/>
          </p:cNvCxnSpPr>
          <p:nvPr/>
        </p:nvCxnSpPr>
        <p:spPr bwMode="auto">
          <a:xfrm>
            <a:off x="6428695" y="2778918"/>
            <a:ext cx="588962" cy="1871662"/>
          </a:xfrm>
          <a:prstGeom prst="curvedConnector3">
            <a:avLst>
              <a:gd name="adj1" fmla="val 498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43"/>
          <p:cNvCxnSpPr>
            <a:cxnSpLocks noChangeShapeType="1"/>
            <a:stCxn id="5" idx="7"/>
            <a:endCxn id="12" idx="2"/>
          </p:cNvCxnSpPr>
          <p:nvPr/>
        </p:nvCxnSpPr>
        <p:spPr bwMode="auto">
          <a:xfrm rot="16200000" flipV="1">
            <a:off x="7168646" y="2878583"/>
            <a:ext cx="2423670" cy="491241"/>
          </a:xfrm>
          <a:prstGeom prst="curvedConnector4">
            <a:avLst>
              <a:gd name="adj1" fmla="val 42161"/>
              <a:gd name="adj2" fmla="val 372021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44"/>
          <p:cNvCxnSpPr>
            <a:cxnSpLocks noChangeShapeType="1"/>
            <a:stCxn id="9" idx="6"/>
            <a:endCxn id="7" idx="2"/>
          </p:cNvCxnSpPr>
          <p:nvPr/>
        </p:nvCxnSpPr>
        <p:spPr bwMode="auto">
          <a:xfrm flipV="1">
            <a:off x="1867807" y="4109243"/>
            <a:ext cx="971550" cy="149066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Line 45"/>
          <p:cNvSpPr>
            <a:spLocks noChangeShapeType="1"/>
          </p:cNvSpPr>
          <p:nvPr/>
        </p:nvSpPr>
        <p:spPr bwMode="auto">
          <a:xfrm flipV="1">
            <a:off x="4588782" y="54848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" name="Text Box 46"/>
          <p:cNvSpPr txBox="1">
            <a:spLocks noChangeArrowheads="1"/>
          </p:cNvSpPr>
          <p:nvPr/>
        </p:nvSpPr>
        <p:spPr bwMode="auto">
          <a:xfrm>
            <a:off x="4969782" y="54848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time</a:t>
            </a:r>
          </a:p>
        </p:txBody>
      </p:sp>
      <p:cxnSp>
        <p:nvCxnSpPr>
          <p:cNvPr id="25" name="AutoShape 47"/>
          <p:cNvCxnSpPr>
            <a:cxnSpLocks noChangeShapeType="1"/>
            <a:stCxn id="10" idx="6"/>
            <a:endCxn id="7" idx="2"/>
          </p:cNvCxnSpPr>
          <p:nvPr/>
        </p:nvCxnSpPr>
        <p:spPr bwMode="auto">
          <a:xfrm>
            <a:off x="2629807" y="2482055"/>
            <a:ext cx="209550" cy="16271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013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2017-07-05T11:56:15Z</dcterms:created>
  <dcterms:modified xsi:type="dcterms:W3CDTF">2017-07-05T11:57:58Z</dcterms:modified>
</cp:coreProperties>
</file>