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074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96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0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4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7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6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5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6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11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1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FB2C-C3AA-4B80-98CF-6AA605865716}" type="datetimeFigureOut">
              <a:rPr lang="en-SG" smtClean="0"/>
              <a:t>15/6/2017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A354-2268-495B-9D2F-E9930CC85F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78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01979"/>
            <a:ext cx="388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if(!</a:t>
            </a:r>
            <a:r>
              <a:rPr lang="en-US" dirty="0" err="1" smtClean="0"/>
              <a:t>isLong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if(!</a:t>
            </a:r>
            <a:r>
              <a:rPr lang="en-US" dirty="0" err="1" smtClean="0"/>
              <a:t>isShort</a:t>
            </a:r>
            <a:r>
              <a:rPr lang="en-US" dirty="0" smtClean="0"/>
              <a:t>){</a:t>
            </a:r>
          </a:p>
          <a:p>
            <a:pPr lvl="2"/>
            <a:r>
              <a:rPr lang="en-US" dirty="0" smtClean="0"/>
              <a:t>if(!</a:t>
            </a:r>
            <a:r>
              <a:rPr lang="en-US" dirty="0" err="1" smtClean="0"/>
              <a:t>isWide</a:t>
            </a:r>
            <a:r>
              <a:rPr lang="en-US" dirty="0" smtClean="0"/>
              <a:t>){</a:t>
            </a:r>
          </a:p>
          <a:p>
            <a:pPr lvl="3"/>
            <a:r>
              <a:rPr lang="en-US" dirty="0" smtClean="0"/>
              <a:t>if(!</a:t>
            </a:r>
            <a:r>
              <a:rPr lang="en-US" dirty="0" err="1" smtClean="0"/>
              <a:t>isDeep</a:t>
            </a:r>
            <a:r>
              <a:rPr lang="en-US" dirty="0" smtClean="0"/>
              <a:t>){</a:t>
            </a:r>
          </a:p>
          <a:p>
            <a:pPr lvl="4"/>
            <a:r>
              <a:rPr lang="en-US" dirty="0" smtClean="0"/>
              <a:t>…</a:t>
            </a:r>
          </a:p>
          <a:p>
            <a:pPr lvl="4"/>
            <a:r>
              <a:rPr lang="en-US" dirty="0" smtClean="0"/>
              <a:t>…</a:t>
            </a:r>
          </a:p>
          <a:p>
            <a:pPr lvl="3"/>
            <a:r>
              <a:rPr lang="en-US" dirty="0" smtClean="0"/>
              <a:t>}else {</a:t>
            </a:r>
          </a:p>
          <a:p>
            <a:pPr lvl="4"/>
            <a:r>
              <a:rPr lang="en-US" dirty="0"/>
              <a:t>print “too </a:t>
            </a:r>
            <a:r>
              <a:rPr lang="en-US" dirty="0" smtClean="0"/>
              <a:t>deep”;</a:t>
            </a:r>
            <a:endParaRPr lang="en-US" dirty="0"/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}else {</a:t>
            </a:r>
          </a:p>
          <a:p>
            <a:pPr lvl="3"/>
            <a:r>
              <a:rPr lang="en-US" dirty="0"/>
              <a:t>print “too </a:t>
            </a:r>
            <a:r>
              <a:rPr lang="en-US" dirty="0" smtClean="0"/>
              <a:t>wide”;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}else {</a:t>
            </a:r>
          </a:p>
          <a:p>
            <a:pPr lvl="2"/>
            <a:r>
              <a:rPr lang="en-US" dirty="0"/>
              <a:t>print “too </a:t>
            </a:r>
            <a:r>
              <a:rPr lang="en-US" dirty="0" smtClean="0"/>
              <a:t>short”;</a:t>
            </a:r>
          </a:p>
          <a:p>
            <a:pPr lvl="1"/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}else{</a:t>
            </a:r>
          </a:p>
          <a:p>
            <a:pPr lvl="1"/>
            <a:r>
              <a:rPr lang="en-US" dirty="0" smtClean="0"/>
              <a:t>print “too long”;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754378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isLong</a:t>
            </a:r>
            <a:r>
              <a:rPr lang="en-US" dirty="0" smtClean="0"/>
              <a:t>){</a:t>
            </a:r>
          </a:p>
          <a:p>
            <a:pPr lvl="1"/>
            <a:r>
              <a:rPr lang="en-US" dirty="0"/>
              <a:t>print “too long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}else if(</a:t>
            </a:r>
            <a:r>
              <a:rPr lang="en-US" dirty="0" err="1" smtClean="0"/>
              <a:t>isShort</a:t>
            </a:r>
            <a:r>
              <a:rPr lang="en-US" dirty="0" smtClean="0"/>
              <a:t>){</a:t>
            </a:r>
          </a:p>
          <a:p>
            <a:pPr lvl="1"/>
            <a:r>
              <a:rPr lang="en-US" dirty="0"/>
              <a:t>print “too short”;</a:t>
            </a:r>
            <a:endParaRPr lang="en-US" dirty="0" smtClean="0"/>
          </a:p>
          <a:p>
            <a:r>
              <a:rPr lang="en-US" dirty="0" smtClean="0"/>
              <a:t>}else if(</a:t>
            </a:r>
            <a:r>
              <a:rPr lang="en-US" dirty="0" err="1" smtClean="0"/>
              <a:t>isWide</a:t>
            </a:r>
            <a:r>
              <a:rPr lang="en-US" dirty="0" smtClean="0"/>
              <a:t>){</a:t>
            </a:r>
          </a:p>
          <a:p>
            <a:pPr lvl="1"/>
            <a:r>
              <a:rPr lang="en-US" dirty="0"/>
              <a:t>print “too wide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}else if(</a:t>
            </a:r>
            <a:r>
              <a:rPr lang="en-US" dirty="0" err="1" smtClean="0"/>
              <a:t>isDeep</a:t>
            </a:r>
            <a:r>
              <a:rPr lang="en-US" dirty="0" smtClean="0"/>
              <a:t>){</a:t>
            </a:r>
          </a:p>
          <a:p>
            <a:pPr lvl="1"/>
            <a:r>
              <a:rPr lang="en-US" dirty="0"/>
              <a:t>print “too deep”;</a:t>
            </a:r>
          </a:p>
          <a:p>
            <a:r>
              <a:rPr lang="en-US" dirty="0" smtClean="0"/>
              <a:t>}else {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0200" y="754378"/>
            <a:ext cx="0" cy="48082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28650" y="1051560"/>
            <a:ext cx="2400300" cy="3577590"/>
          </a:xfrm>
          <a:custGeom>
            <a:avLst/>
            <a:gdLst>
              <a:gd name="connsiteX0" fmla="*/ 868680 w 2388870"/>
              <a:gd name="connsiteY0" fmla="*/ 0 h 3703320"/>
              <a:gd name="connsiteX1" fmla="*/ 2388870 w 2388870"/>
              <a:gd name="connsiteY1" fmla="*/ 1165860 h 3703320"/>
              <a:gd name="connsiteX2" fmla="*/ 1005840 w 2388870"/>
              <a:gd name="connsiteY2" fmla="*/ 3703320 h 3703320"/>
              <a:gd name="connsiteX3" fmla="*/ 1005840 w 2388870"/>
              <a:gd name="connsiteY3" fmla="*/ 1931670 h 3703320"/>
              <a:gd name="connsiteX4" fmla="*/ 0 w 2388870"/>
              <a:gd name="connsiteY4" fmla="*/ 1931670 h 3703320"/>
              <a:gd name="connsiteX5" fmla="*/ 0 w 2388870"/>
              <a:gd name="connsiteY5" fmla="*/ 1588770 h 3703320"/>
              <a:gd name="connsiteX6" fmla="*/ 1017270 w 2388870"/>
              <a:gd name="connsiteY6" fmla="*/ 1588770 h 3703320"/>
              <a:gd name="connsiteX7" fmla="*/ 1017270 w 2388870"/>
              <a:gd name="connsiteY7" fmla="*/ 125730 h 3703320"/>
              <a:gd name="connsiteX0" fmla="*/ 1028700 w 2388870"/>
              <a:gd name="connsiteY0" fmla="*/ 11430 h 3577590"/>
              <a:gd name="connsiteX1" fmla="*/ 2388870 w 2388870"/>
              <a:gd name="connsiteY1" fmla="*/ 1040130 h 3577590"/>
              <a:gd name="connsiteX2" fmla="*/ 1005840 w 2388870"/>
              <a:gd name="connsiteY2" fmla="*/ 3577590 h 3577590"/>
              <a:gd name="connsiteX3" fmla="*/ 1005840 w 2388870"/>
              <a:gd name="connsiteY3" fmla="*/ 1805940 h 3577590"/>
              <a:gd name="connsiteX4" fmla="*/ 0 w 2388870"/>
              <a:gd name="connsiteY4" fmla="*/ 1805940 h 3577590"/>
              <a:gd name="connsiteX5" fmla="*/ 0 w 2388870"/>
              <a:gd name="connsiteY5" fmla="*/ 1463040 h 3577590"/>
              <a:gd name="connsiteX6" fmla="*/ 1017270 w 2388870"/>
              <a:gd name="connsiteY6" fmla="*/ 1463040 h 3577590"/>
              <a:gd name="connsiteX7" fmla="*/ 1017270 w 2388870"/>
              <a:gd name="connsiteY7" fmla="*/ 0 h 3577590"/>
              <a:gd name="connsiteX0" fmla="*/ 1028700 w 2388870"/>
              <a:gd name="connsiteY0" fmla="*/ 11430 h 3577590"/>
              <a:gd name="connsiteX1" fmla="*/ 2388870 w 2388870"/>
              <a:gd name="connsiteY1" fmla="*/ 1040130 h 3577590"/>
              <a:gd name="connsiteX2" fmla="*/ 1005840 w 2388870"/>
              <a:gd name="connsiteY2" fmla="*/ 3577590 h 3577590"/>
              <a:gd name="connsiteX3" fmla="*/ 1005840 w 2388870"/>
              <a:gd name="connsiteY3" fmla="*/ 1805940 h 3577590"/>
              <a:gd name="connsiteX4" fmla="*/ 0 w 2388870"/>
              <a:gd name="connsiteY4" fmla="*/ 1805940 h 3577590"/>
              <a:gd name="connsiteX5" fmla="*/ 0 w 2388870"/>
              <a:gd name="connsiteY5" fmla="*/ 1463040 h 3577590"/>
              <a:gd name="connsiteX6" fmla="*/ 1017270 w 2388870"/>
              <a:gd name="connsiteY6" fmla="*/ 1463040 h 3577590"/>
              <a:gd name="connsiteX7" fmla="*/ 1017270 w 2388870"/>
              <a:gd name="connsiteY7" fmla="*/ 0 h 3577590"/>
              <a:gd name="connsiteX8" fmla="*/ 1028700 w 2388870"/>
              <a:gd name="connsiteY8" fmla="*/ 11430 h 3577590"/>
              <a:gd name="connsiteX0" fmla="*/ 1028700 w 2388870"/>
              <a:gd name="connsiteY0" fmla="*/ 11430 h 3577590"/>
              <a:gd name="connsiteX1" fmla="*/ 2388870 w 2388870"/>
              <a:gd name="connsiteY1" fmla="*/ 1040130 h 3577590"/>
              <a:gd name="connsiteX2" fmla="*/ 1005840 w 2388870"/>
              <a:gd name="connsiteY2" fmla="*/ 3577590 h 3577590"/>
              <a:gd name="connsiteX3" fmla="*/ 1005840 w 2388870"/>
              <a:gd name="connsiteY3" fmla="*/ 1805940 h 3577590"/>
              <a:gd name="connsiteX4" fmla="*/ 0 w 2388870"/>
              <a:gd name="connsiteY4" fmla="*/ 1805940 h 3577590"/>
              <a:gd name="connsiteX5" fmla="*/ 0 w 2388870"/>
              <a:gd name="connsiteY5" fmla="*/ 1463040 h 3577590"/>
              <a:gd name="connsiteX6" fmla="*/ 1017270 w 2388870"/>
              <a:gd name="connsiteY6" fmla="*/ 914400 h 3577590"/>
              <a:gd name="connsiteX7" fmla="*/ 1017270 w 2388870"/>
              <a:gd name="connsiteY7" fmla="*/ 0 h 3577590"/>
              <a:gd name="connsiteX8" fmla="*/ 1028700 w 2388870"/>
              <a:gd name="connsiteY8" fmla="*/ 11430 h 3577590"/>
              <a:gd name="connsiteX0" fmla="*/ 1040130 w 2400300"/>
              <a:gd name="connsiteY0" fmla="*/ 11430 h 3577590"/>
              <a:gd name="connsiteX1" fmla="*/ 2400300 w 2400300"/>
              <a:gd name="connsiteY1" fmla="*/ 1040130 h 3577590"/>
              <a:gd name="connsiteX2" fmla="*/ 1017270 w 2400300"/>
              <a:gd name="connsiteY2" fmla="*/ 3577590 h 3577590"/>
              <a:gd name="connsiteX3" fmla="*/ 1017270 w 2400300"/>
              <a:gd name="connsiteY3" fmla="*/ 1805940 h 3577590"/>
              <a:gd name="connsiteX4" fmla="*/ 11430 w 2400300"/>
              <a:gd name="connsiteY4" fmla="*/ 1805940 h 3577590"/>
              <a:gd name="connsiteX5" fmla="*/ 0 w 2400300"/>
              <a:gd name="connsiteY5" fmla="*/ 914400 h 3577590"/>
              <a:gd name="connsiteX6" fmla="*/ 1028700 w 2400300"/>
              <a:gd name="connsiteY6" fmla="*/ 914400 h 3577590"/>
              <a:gd name="connsiteX7" fmla="*/ 1028700 w 2400300"/>
              <a:gd name="connsiteY7" fmla="*/ 0 h 3577590"/>
              <a:gd name="connsiteX8" fmla="*/ 1040130 w 2400300"/>
              <a:gd name="connsiteY8" fmla="*/ 11430 h 3577590"/>
              <a:gd name="connsiteX0" fmla="*/ 1040130 w 2400300"/>
              <a:gd name="connsiteY0" fmla="*/ 11430 h 3577590"/>
              <a:gd name="connsiteX1" fmla="*/ 2400300 w 2400300"/>
              <a:gd name="connsiteY1" fmla="*/ 1040130 h 3577590"/>
              <a:gd name="connsiteX2" fmla="*/ 1017270 w 2400300"/>
              <a:gd name="connsiteY2" fmla="*/ 3577590 h 3577590"/>
              <a:gd name="connsiteX3" fmla="*/ 1017270 w 2400300"/>
              <a:gd name="connsiteY3" fmla="*/ 1805940 h 3577590"/>
              <a:gd name="connsiteX4" fmla="*/ 0 w 2400300"/>
              <a:gd name="connsiteY4" fmla="*/ 1234440 h 3577590"/>
              <a:gd name="connsiteX5" fmla="*/ 0 w 2400300"/>
              <a:gd name="connsiteY5" fmla="*/ 914400 h 3577590"/>
              <a:gd name="connsiteX6" fmla="*/ 1028700 w 2400300"/>
              <a:gd name="connsiteY6" fmla="*/ 914400 h 3577590"/>
              <a:gd name="connsiteX7" fmla="*/ 1028700 w 2400300"/>
              <a:gd name="connsiteY7" fmla="*/ 0 h 3577590"/>
              <a:gd name="connsiteX8" fmla="*/ 1040130 w 2400300"/>
              <a:gd name="connsiteY8" fmla="*/ 11430 h 3577590"/>
              <a:gd name="connsiteX0" fmla="*/ 1040130 w 2400300"/>
              <a:gd name="connsiteY0" fmla="*/ 11430 h 3577590"/>
              <a:gd name="connsiteX1" fmla="*/ 2400300 w 2400300"/>
              <a:gd name="connsiteY1" fmla="*/ 1040130 h 3577590"/>
              <a:gd name="connsiteX2" fmla="*/ 1017270 w 2400300"/>
              <a:gd name="connsiteY2" fmla="*/ 3577590 h 3577590"/>
              <a:gd name="connsiteX3" fmla="*/ 1017270 w 2400300"/>
              <a:gd name="connsiteY3" fmla="*/ 1245870 h 3577590"/>
              <a:gd name="connsiteX4" fmla="*/ 0 w 2400300"/>
              <a:gd name="connsiteY4" fmla="*/ 1234440 h 3577590"/>
              <a:gd name="connsiteX5" fmla="*/ 0 w 2400300"/>
              <a:gd name="connsiteY5" fmla="*/ 914400 h 3577590"/>
              <a:gd name="connsiteX6" fmla="*/ 1028700 w 2400300"/>
              <a:gd name="connsiteY6" fmla="*/ 914400 h 3577590"/>
              <a:gd name="connsiteX7" fmla="*/ 1028700 w 2400300"/>
              <a:gd name="connsiteY7" fmla="*/ 0 h 3577590"/>
              <a:gd name="connsiteX8" fmla="*/ 1040130 w 2400300"/>
              <a:gd name="connsiteY8" fmla="*/ 11430 h 357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0300" h="3577590">
                <a:moveTo>
                  <a:pt x="1040130" y="11430"/>
                </a:moveTo>
                <a:lnTo>
                  <a:pt x="2400300" y="1040130"/>
                </a:lnTo>
                <a:lnTo>
                  <a:pt x="1017270" y="3577590"/>
                </a:lnTo>
                <a:lnTo>
                  <a:pt x="1017270" y="1245870"/>
                </a:lnTo>
                <a:lnTo>
                  <a:pt x="0" y="1234440"/>
                </a:lnTo>
                <a:lnTo>
                  <a:pt x="0" y="914400"/>
                </a:lnTo>
                <a:lnTo>
                  <a:pt x="1028700" y="914400"/>
                </a:lnTo>
                <a:lnTo>
                  <a:pt x="1028700" y="0"/>
                </a:lnTo>
                <a:lnTo>
                  <a:pt x="1040130" y="114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82001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Arrow Head!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Better!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4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2017-06-15T03:57:44Z</dcterms:created>
  <dcterms:modified xsi:type="dcterms:W3CDTF">2017-06-15T03:59:51Z</dcterms:modified>
</cp:coreProperties>
</file>