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6-23T07:29:14.216"/>
    </inkml:context>
    <inkml:brush xml:id="br0">
      <inkml:brushProperty name="width" value="0.21167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8 2416 47,'-13'121'1,"8"6"1,0-4-1,10 4 1,0-1-1,8-2 1,6-3-1,5-3-1,7-2 1,4-6 0,4 4 0,6-4 0,5-5-1,3 1 0,2-1 0,8-5 0,6-3 1,2-5-1,8 0 0,6-5 0,2 0 0,2-3 0,6-5 1,3-5-1,-1-3 1,-2-8 0,0-8-1,0-7 1,-3-6 0,-5-8 0,-2-8-1,-6-2 1,0-6 1,-3-2-1,-2 3 0,0-4 1,0-2 0,2 1 0,1-4 0,2-5 0,5-2 0,-2-8 0,5-8-1,2-6 1,4-12-1,-4-6 1,6-13 0,0-8-1,-3-8 0,1-10 2,4-11-1,-2-8-1,0-10 1,3-8 0,-4-3 0,1-10 0,-5-6 0,5-2-1,-8-5 1,0-3 0,-5-3 0,-3 0-1,-11-5 1,1 3-1,-14-1-1,-5 1 2,-10-3-2,-6 5 1,-13-2 0,-8 5 0,-13 0 0,-2 2 1,-14 6 0,-5 0 0,-13 5 0,-3 3 0,-8-1 0,-5 6 0,-8 6 0,-3 4-1,-5 1 1,-2 10 0,-9-3-1,1 3 2,-9 8-2,1 5 1,-6-2-1,43 47 2,-6-1-2,-2 1 0,-8-2 2,-1 4-2,-4 1 1,-1 4 0,-7-1-1,-3 4 0,-3 3 0,-5 5 0,-5 1-1,-1 7 0,-7 3-1,-3 5 1,35 8-1,-148 16 1,13 18-1,10 19 0,9 12 0,12 14 0,14 13 1,13 3-2,29 8 2,0-1-2,3 11 2,-3 11-2,2 13 2,4 10-2,2 19-2,-6 10-6,9 22-10,-1 15-13,3 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17-06-23T07:29:14.217"/>
    </inkml:context>
    <inkml:brush xml:id="br0">
      <inkml:brushProperty name="width" value="0.21167" units="cm"/>
      <inkml:brushProperty name="height" value="0.05292" units="cm"/>
      <inkml:brushProperty name="color" value="#00B050"/>
      <inkml:brushProperty name="fitToCurve" value="1"/>
    </inkml:brush>
  </inkml:definitions>
  <inkml:trace contextRef="#ctx0" brushRef="#br0">807 2518 49,'-26'18'6,"-3"6"-1,-5-1-1,2 6 0,-5 0-1,6 6 0,-6-1-1,3 3 0,-5 2 0,7 1 0,-5 4 0,0-2 1,1-2-1,36-40 1,-34 52 0,34-52 0,-42 48-1,42-48 1,-40 63-1,40-63 0,-42 61 0,42-61-1,-37 81 0,37-81 0,-36 82 0,20-35 0,-2 6-1,2-6 1,0 8 0,3 1 0,2-1-1,1 0 1,-1 3 0,3 3-1,3-4 1,3 4 0,-1-3-1,3 2 1,0-4 0,3 2-1,-1-3 1,3 0 0,1 3 0,2-3 0,-1 1 0,4-4 0,2 3-1,0 1 1,0-4 0,19 1-1,2 50 0,0-14-1,6 1 1,-4-12 0,4 1-1,-6-13 1,3-3 0,-6-10 0,1 0 1,-3 2-1,5-2 1,0 2 0,3-3-1,-3 1 1,5 0 0,0 2 0,1-5 1,2 3-2,3-1 0,-3 1 0,0-1 0,2-2 0,3 0-1,1 0 1,4-2-1,3-3 1,-2 2 0,5-2 0,-3-3 1,3 0-2,2 0 1,0-3 0,-4 1-1,1-3 1,-2 0 0,6-3 0,-3 3 0,2-3 0,-2 0 0,2 0 1,1-5-1,-1 0 1,3-2-2,-3 1 1,1-9 0,2 5 0,0-3 0,2-3 0,1 0 0,2-2 0,-2 0 0,0 0 1,-1 2-1,1-2-2,2 0 2,-2 0-2,0-1 2,-1-1-2,1-1 2,2 0-2,-2-8 2,-1 3 0,4-3 1,-6-2-1,2 0 0,1-3 0,0 0 0,2 0 1,-2 0-1,-1-3 0,3 0 1,-4-2-1,1-3 0,-2-2 0,0-1 0,0-2 2,-5 0-1,5-6 1,-3 4-2,1-4 2,-1 1-1,-2 2 1,0 0-2,0-2 0,-6-1 1,3-4-1,-2 2 0,-1 0 0,1-3 1,-1-2-1,1-1 0,-3 1 0,2 0 0,-2-3 0,0 0 1,-3 0-1,1 0 0,-1 2 0,-5-1 0,0 1 0,0-2 0,0-2 0,0 2 0,-3-3 1,3 1-1,-2 2 1,-1-3-1,3-2 1,-3 2 0,1 1-1,-3 2 1,-1-5-1,1-1 0,-3 1 1,3 0-1,-5-3 0,-1 3 0,1-3 0,-1 0 1,-2 3-1,2-6 0,1 6 1,-3-5-1,2 2 1,-2-3-1,3 1 0,-3-3 1,2 0-2,-2 2 2,0-4-1,0 1 0,-3-1 0,3-1 1,-3 0-1,-2 1 0,-1-1 1,1-3-1,-3 6 0,3-2 0,-1-1 1,-2 0-2,3-2 2,-3 5-1,3-3 0,-3 0 0,2 0 0,-4 1 0,2-1 0,2 0 0,1 0 0,0-2 0,-3 2 0,5 1 0,-3 2 1,1-3-2,2 3 2,-2 0-2,0 2 2,-1 1-1,1-1-1,0 3 2,2-2-2,-3-3 2,1 2-1,0 1 0,2-3 0,3 0 0,0 2 1,0 3-1,-3 0 0,3 3 0,0 0 0,2 2 0,-2 6 0,3 0 0,-1-1 0,1 4 0,2-4 0,2 4 0,1-6 0,3 5 0,-4-5 0,4 3 0,-1 0 0,3 2 0,0 0 0,-2 3 0,2 3 0,0-1 0,2 3 0,-2 3 0,3-2 0,5 1 0,-3-1 0,3-1 0,2 0 0,1 0 0,-3 0 1,5 1-1,0 1 0,-2 1 0,2 3 1,0-1-2,0 3 2,6 0-1,-4 3 0,4-3 0,-4 3 0,7-3 0,-7 3 0,4-3 0,-1 3 0,-2-1 0,2 4 1,1-1-1,-1 3 0,0 0 0,1 0 0,2 0 0,-3 3 0,1-3 0,-1 2 0,-2-4 0,0 2 1,2-3-1,0 1 0,1-1 0,2-2 0,-3-1 0,3 1 0,-2 3 1,2-4-1,0 1 0,-3 0 0,3-1 0,-3 1 0,3-3 1,3 0-1,-3 1 0,-2-7 0,2 4 0,2-6 0,-2 3 0,0-3 0,0 0 0,0-2 0,3-1 0,0 1 0,-1-3 0,-2 3 1,3-6-1,-3 0 0,-3-2 0,1 0 0,-1-3 0,-5 0 0,3-3 0,-3 1 0,0-4 0,0 1 0,-2-3 0,0-2 0,-6-3 0,0 2 0,-5-2 0,3-5 0,-6-1 0,-2 1 0,-3-6 0,0 6 0,-2-6 0,-3-2 1,-1 0-1,1 0 1,-5-1-1,0-2 0,-1-5 0,-2 3 1,-2-1 0,2 1-1,-8-3 0,-3 2 1,1 3-1,-6 3 1,-2 0-1,-3 2 1,-3 3-1,-5 0 1,0 3-1,-5-1 0,-3 3 1,-5 1-1,3-1 1,-6 3-1,-2 0 0,-3 2 0,0 1 1,0 2 0,-5 0-1,3 3 2,-6 0-2,0 0 2,-2 2-2,-1 3 1,-7 0 0,3 3 0,-4 2-1,-2-2 0,-2 2 0,2 6 0,-5-3 0,2 5 0,1 0 0,-3 0 0,-3 0 1,3 3-1,-6 3 0,1-1 0,-3 1 0,0 2 0,0 0 0,0 0 0,-3 0 0,3 3-1,-2-3 1,2 0 0,-3 3 0,0-3 0,-2 0 0,2 0 0,1 0 0,-4 3 0,1-6 0,2 6 0,3-3 0,-5 0 0,2 0 0,1 1 0,-3-1-1,-1 2 1,1-1 0,0 1 0,-1 1 0,1-3 0,0 3 0,0 0-1,-1-1 1,-2 4 0,1-4 0,1 4-1,1 2 1,-3 0 0,-2 0-1,2 2 1,-3 1 0,1 2-1,-6 3 1,0 0 0,-2 3-1,2 2 1,-2 5 0,-1 1 0,-2 4-1,3 4 1,-3 2 0,2 0-1,-2 5 1,3 0 0,-1 0 0,1 6 0,0-4-1,-1 4 1,3 5 0,-2-1-1,2 1 0,0 5 1,1 0-1,2 3 1,-1-1-1,1 4 1,3-1-1,2 0 2,-3 0-2,3 1 2,3-1-1,0-2-1,0-1 1,5 1-1,-3-3 1,3-3 0,2 3 0,-2-2-1,0-1 1,3-2 0,2 5 0,-2-6 0,2 1 0,0-3 1,1 0 0,1-2-1,-1-1 1,-4 1-1,1-6 1,2 0-1,-2 0 0,-1-2 0,1 0 0,-3-3 0,2 0 0,1-3 0,2 0 0,-5-2 0,0 0 0,0-1 1,-2 1-1,-1-6 0,0 1 0,-2-3 0,2-1 0,1-2 1,-1 1-1,-2-4 0,2-2 1,-5 0-1,3-3 0,-3 0 0,0-2 0,0 0 0,-2-1 0,2 1 1,-3 0-1,1-3 0,-1 2 0,-2 1 0,3-3 0,-4 0 0,1 0 1,3 0-1,-1 0 0,-2 0 0,3 0 0,-4-3 0,4 1 1,-1-1-2,-2 0 2,3-2-1,-1 0 0,3 0 0,-2-3 0,2 2 0,0 1 1,-3 0-1,6 0-1,-3-1 2,0 1-1,3 0 0,2-3 0,-2 5 1,0-2-1,0 0 0,-3 2 0,5 1 0,-2-1 0,-1 0 0,1 3 1,5 0-1,0 0 1,5 3-1,-5 0 1,0 2-1,0 0 1,3 3-2,2 0 1,0 2 0,3-2-1,-3 5 2,3-2-1,5 2 1,1 3-1,-4 2 1,1 3-1,-4 0 1,1 8-1,3 6 0,-6 4-2,0 8-4,0 17-22,58-64-6,-68 76-1,23-29-1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808163" y="484188"/>
            <a:ext cx="1046162" cy="471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</a:t>
            </a:r>
            <a:endParaRPr lang="en-US" u="sng" dirty="0"/>
          </a:p>
        </p:txBody>
      </p:sp>
      <p:sp>
        <p:nvSpPr>
          <p:cNvPr id="45" name="Rectangle 44"/>
          <p:cNvSpPr/>
          <p:nvPr/>
        </p:nvSpPr>
        <p:spPr>
          <a:xfrm>
            <a:off x="1808163" y="935038"/>
            <a:ext cx="1046162" cy="9667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att1=</a:t>
            </a:r>
            <a:r>
              <a:rPr lang="en-US" dirty="0" err="1">
                <a:solidFill>
                  <a:srgbClr val="0070C0"/>
                </a:solidFill>
              </a:rPr>
              <a:t>aaa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att2=</a:t>
            </a:r>
            <a:r>
              <a:rPr lang="en-US" dirty="0" err="1">
                <a:solidFill>
                  <a:srgbClr val="0070C0"/>
                </a:solidFill>
              </a:rPr>
              <a:t>bbb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att3=xyz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00375" y="493713"/>
            <a:ext cx="1046163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</a:t>
            </a:r>
            <a:endParaRPr lang="en-US" u="sng" dirty="0"/>
          </a:p>
        </p:txBody>
      </p:sp>
      <p:sp>
        <p:nvSpPr>
          <p:cNvPr id="47" name="Rectangle 46"/>
          <p:cNvSpPr/>
          <p:nvPr/>
        </p:nvSpPr>
        <p:spPr>
          <a:xfrm>
            <a:off x="3000375" y="946150"/>
            <a:ext cx="1046163" cy="966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att1=</a:t>
            </a:r>
            <a:r>
              <a:rPr lang="en-US" dirty="0" err="1">
                <a:solidFill>
                  <a:srgbClr val="0070C0"/>
                </a:solidFill>
              </a:rPr>
              <a:t>aaa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att2=</a:t>
            </a:r>
            <a:r>
              <a:rPr lang="en-US" dirty="0" err="1">
                <a:solidFill>
                  <a:srgbClr val="0070C0"/>
                </a:solidFill>
              </a:rPr>
              <a:t>bbb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fdr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78300" y="488950"/>
            <a:ext cx="1044575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</a:t>
            </a:r>
            <a:endParaRPr lang="en-US" u="sng" dirty="0"/>
          </a:p>
        </p:txBody>
      </p:sp>
      <p:sp>
        <p:nvSpPr>
          <p:cNvPr id="49" name="Rectangle 48"/>
          <p:cNvSpPr/>
          <p:nvPr/>
        </p:nvSpPr>
        <p:spPr>
          <a:xfrm>
            <a:off x="4178300" y="941388"/>
            <a:ext cx="1044575" cy="9667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att1=</a:t>
            </a:r>
            <a:r>
              <a:rPr lang="en-US" dirty="0" err="1">
                <a:solidFill>
                  <a:srgbClr val="0070C0"/>
                </a:solidFill>
              </a:rPr>
              <a:t>aaa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att2=</a:t>
            </a:r>
            <a:r>
              <a:rPr lang="en-US" dirty="0" err="1">
                <a:solidFill>
                  <a:srgbClr val="0070C0"/>
                </a:solidFill>
              </a:rPr>
              <a:t>bbb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ygf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02325" y="461963"/>
            <a:ext cx="1044575" cy="473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</a:t>
            </a:r>
            <a:endParaRPr lang="en-US" u="sng" dirty="0"/>
          </a:p>
        </p:txBody>
      </p:sp>
      <p:sp>
        <p:nvSpPr>
          <p:cNvPr id="51" name="Rectangle 50"/>
          <p:cNvSpPr/>
          <p:nvPr/>
        </p:nvSpPr>
        <p:spPr>
          <a:xfrm>
            <a:off x="5902325" y="914400"/>
            <a:ext cx="1044575" cy="966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att1=</a:t>
            </a:r>
            <a:r>
              <a:rPr lang="en-US" dirty="0" err="1">
                <a:solidFill>
                  <a:srgbClr val="00B050"/>
                </a:solidFill>
              </a:rPr>
              <a:t>ddd</a:t>
            </a:r>
            <a:endParaRPr lang="en-US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att2=</a:t>
            </a:r>
            <a:r>
              <a:rPr lang="en-US" dirty="0" err="1">
                <a:solidFill>
                  <a:srgbClr val="00B050"/>
                </a:solidFill>
              </a:rPr>
              <a:t>eee</a:t>
            </a:r>
            <a:endParaRPr lang="en-US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fgv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46913" y="457200"/>
            <a:ext cx="1046162" cy="473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</a:t>
            </a:r>
            <a:endParaRPr lang="en-US" u="sng" dirty="0"/>
          </a:p>
        </p:txBody>
      </p:sp>
      <p:sp>
        <p:nvSpPr>
          <p:cNvPr id="53" name="Rectangle 52"/>
          <p:cNvSpPr/>
          <p:nvPr/>
        </p:nvSpPr>
        <p:spPr>
          <a:xfrm>
            <a:off x="7046913" y="909638"/>
            <a:ext cx="1046162" cy="9667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att1=</a:t>
            </a:r>
            <a:r>
              <a:rPr lang="en-US" dirty="0" err="1">
                <a:solidFill>
                  <a:srgbClr val="00B050"/>
                </a:solidFill>
              </a:rPr>
              <a:t>ddd</a:t>
            </a:r>
            <a:endParaRPr lang="en-US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att2=</a:t>
            </a:r>
            <a:r>
              <a:rPr lang="en-US" dirty="0" err="1">
                <a:solidFill>
                  <a:srgbClr val="00B050"/>
                </a:solidFill>
              </a:rPr>
              <a:t>eee</a:t>
            </a:r>
            <a:endParaRPr lang="en-US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att3=erg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7188" y="484188"/>
            <a:ext cx="982662" cy="4714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Foo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7188" y="935038"/>
            <a:ext cx="982662" cy="966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att1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att2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att3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03388" y="1003300"/>
            <a:ext cx="3706812" cy="5524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715000" y="971550"/>
            <a:ext cx="2482850" cy="57943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4175" y="2822575"/>
            <a:ext cx="1744663" cy="473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FooAbstraction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4175" y="3273425"/>
            <a:ext cx="1744663" cy="6889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48025" y="2974975"/>
            <a:ext cx="1628775" cy="473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FooOccurence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48025" y="3421063"/>
            <a:ext cx="1628775" cy="39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</a:t>
            </a:r>
          </a:p>
        </p:txBody>
      </p:sp>
      <p:cxnSp>
        <p:nvCxnSpPr>
          <p:cNvPr id="62" name="Straight Connector 61"/>
          <p:cNvCxnSpPr>
            <a:stCxn id="59" idx="3"/>
            <a:endCxn id="61" idx="1"/>
          </p:cNvCxnSpPr>
          <p:nvPr/>
        </p:nvCxnSpPr>
        <p:spPr>
          <a:xfrm>
            <a:off x="2128838" y="3617913"/>
            <a:ext cx="111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190750" y="3316288"/>
            <a:ext cx="3317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868613" y="3268663"/>
            <a:ext cx="3635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*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1663" y="4887913"/>
            <a:ext cx="1744662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FooAbstraction</a:t>
            </a:r>
            <a:endParaRPr lang="en-US" u="sng" dirty="0"/>
          </a:p>
        </p:txBody>
      </p:sp>
      <p:sp>
        <p:nvSpPr>
          <p:cNvPr id="66" name="Rectangle 65"/>
          <p:cNvSpPr/>
          <p:nvPr/>
        </p:nvSpPr>
        <p:spPr>
          <a:xfrm>
            <a:off x="601663" y="5338763"/>
            <a:ext cx="1744662" cy="688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att1=</a:t>
            </a:r>
            <a:r>
              <a:rPr lang="en-US" dirty="0" err="1">
                <a:solidFill>
                  <a:srgbClr val="0070C0"/>
                </a:solidFill>
              </a:rPr>
              <a:t>aaa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att2=</a:t>
            </a:r>
            <a:r>
              <a:rPr lang="en-US" dirty="0" err="1">
                <a:solidFill>
                  <a:srgbClr val="0070C0"/>
                </a:solidFill>
              </a:rPr>
              <a:t>bbb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65475" y="3983038"/>
            <a:ext cx="1639888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FooOccurence</a:t>
            </a:r>
            <a:endParaRPr lang="en-US" u="sng" dirty="0"/>
          </a:p>
        </p:txBody>
      </p:sp>
      <p:sp>
        <p:nvSpPr>
          <p:cNvPr id="68" name="Rectangle 67"/>
          <p:cNvSpPr/>
          <p:nvPr/>
        </p:nvSpPr>
        <p:spPr>
          <a:xfrm>
            <a:off x="3165475" y="4430713"/>
            <a:ext cx="1639888" cy="393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att3=xyz</a:t>
            </a:r>
          </a:p>
        </p:txBody>
      </p:sp>
      <p:cxnSp>
        <p:nvCxnSpPr>
          <p:cNvPr id="69" name="Straight Connector 68"/>
          <p:cNvCxnSpPr>
            <a:stCxn id="66" idx="3"/>
            <a:endCxn id="68" idx="1"/>
          </p:cNvCxnSpPr>
          <p:nvPr/>
        </p:nvCxnSpPr>
        <p:spPr>
          <a:xfrm flipV="1">
            <a:off x="2346325" y="4627563"/>
            <a:ext cx="819150" cy="105568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0" name="Rectangle 69"/>
          <p:cNvSpPr/>
          <p:nvPr/>
        </p:nvSpPr>
        <p:spPr>
          <a:xfrm>
            <a:off x="3160713" y="4987925"/>
            <a:ext cx="1639887" cy="4714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FooOccurence</a:t>
            </a:r>
            <a:endParaRPr lang="en-US" u="sng" dirty="0"/>
          </a:p>
        </p:txBody>
      </p:sp>
      <p:sp>
        <p:nvSpPr>
          <p:cNvPr id="71" name="Rectangle 70"/>
          <p:cNvSpPr/>
          <p:nvPr/>
        </p:nvSpPr>
        <p:spPr>
          <a:xfrm>
            <a:off x="3160713" y="5434013"/>
            <a:ext cx="1639887" cy="393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fdr</a:t>
            </a:r>
            <a:endParaRPr lang="en-US" dirty="0">
              <a:solidFill>
                <a:srgbClr val="FF5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0713" y="5940425"/>
            <a:ext cx="1639887" cy="473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FooOccurence</a:t>
            </a:r>
            <a:endParaRPr lang="en-US" u="sng" dirty="0"/>
          </a:p>
        </p:txBody>
      </p:sp>
      <p:sp>
        <p:nvSpPr>
          <p:cNvPr id="73" name="Rectangle 72"/>
          <p:cNvSpPr/>
          <p:nvPr/>
        </p:nvSpPr>
        <p:spPr>
          <a:xfrm>
            <a:off x="3160713" y="6388100"/>
            <a:ext cx="1639887" cy="393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ygf</a:t>
            </a:r>
            <a:endParaRPr lang="en-US" dirty="0">
              <a:solidFill>
                <a:srgbClr val="FF5050"/>
              </a:solidFill>
            </a:endParaRPr>
          </a:p>
        </p:txBody>
      </p:sp>
      <p:cxnSp>
        <p:nvCxnSpPr>
          <p:cNvPr id="74" name="Straight Connector 73"/>
          <p:cNvCxnSpPr>
            <a:stCxn id="66" idx="3"/>
            <a:endCxn id="70" idx="1"/>
          </p:cNvCxnSpPr>
          <p:nvPr/>
        </p:nvCxnSpPr>
        <p:spPr>
          <a:xfrm flipV="1">
            <a:off x="2346325" y="5222875"/>
            <a:ext cx="814388" cy="46037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5" name="Straight Connector 74"/>
          <p:cNvCxnSpPr>
            <a:stCxn id="66" idx="3"/>
            <a:endCxn id="72" idx="1"/>
          </p:cNvCxnSpPr>
          <p:nvPr/>
        </p:nvCxnSpPr>
        <p:spPr>
          <a:xfrm>
            <a:off x="2346325" y="5683250"/>
            <a:ext cx="814388" cy="49371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>
            <a:off x="4995863" y="4532313"/>
            <a:ext cx="1744662" cy="473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FooAbstraction</a:t>
            </a:r>
            <a:endParaRPr lang="en-US" u="sng" dirty="0"/>
          </a:p>
        </p:txBody>
      </p:sp>
      <p:sp>
        <p:nvSpPr>
          <p:cNvPr id="77" name="Rectangle 76"/>
          <p:cNvSpPr/>
          <p:nvPr/>
        </p:nvSpPr>
        <p:spPr>
          <a:xfrm>
            <a:off x="4995863" y="4984750"/>
            <a:ext cx="1744662" cy="6889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att1=</a:t>
            </a:r>
            <a:r>
              <a:rPr lang="en-US" dirty="0" err="1">
                <a:solidFill>
                  <a:srgbClr val="00B050"/>
                </a:solidFill>
              </a:rPr>
              <a:t>ddd</a:t>
            </a:r>
            <a:endParaRPr lang="en-US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B050"/>
                </a:solidFill>
              </a:rPr>
              <a:t>att2=</a:t>
            </a:r>
            <a:r>
              <a:rPr lang="en-US" dirty="0" err="1">
                <a:solidFill>
                  <a:srgbClr val="00B050"/>
                </a:solidFill>
              </a:rPr>
              <a:t>eee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243763" y="4275138"/>
            <a:ext cx="1757362" cy="473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FooOccurence</a:t>
            </a:r>
            <a:endParaRPr lang="en-US" u="sng" dirty="0"/>
          </a:p>
        </p:txBody>
      </p:sp>
      <p:sp>
        <p:nvSpPr>
          <p:cNvPr id="79" name="Rectangle 78"/>
          <p:cNvSpPr/>
          <p:nvPr/>
        </p:nvSpPr>
        <p:spPr>
          <a:xfrm>
            <a:off x="7243763" y="4721225"/>
            <a:ext cx="1757362" cy="395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</a:t>
            </a:r>
            <a:r>
              <a:rPr lang="en-US" dirty="0" err="1">
                <a:solidFill>
                  <a:srgbClr val="FF5050"/>
                </a:solidFill>
              </a:rPr>
              <a:t>fgv</a:t>
            </a:r>
            <a:endParaRPr lang="en-US" dirty="0">
              <a:solidFill>
                <a:srgbClr val="FF5050"/>
              </a:solidFill>
            </a:endParaRPr>
          </a:p>
        </p:txBody>
      </p:sp>
      <p:cxnSp>
        <p:nvCxnSpPr>
          <p:cNvPr id="80" name="Straight Connector 79"/>
          <p:cNvCxnSpPr>
            <a:stCxn id="77" idx="3"/>
            <a:endCxn id="79" idx="1"/>
          </p:cNvCxnSpPr>
          <p:nvPr/>
        </p:nvCxnSpPr>
        <p:spPr>
          <a:xfrm flipV="1">
            <a:off x="6740525" y="4918075"/>
            <a:ext cx="503238" cy="41116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7239000" y="5278438"/>
            <a:ext cx="1757363" cy="473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:</a:t>
            </a:r>
            <a:r>
              <a:rPr lang="en-US" u="sng" dirty="0" err="1"/>
              <a:t>FooOccurence</a:t>
            </a:r>
            <a:endParaRPr lang="en-US" u="sng" dirty="0"/>
          </a:p>
        </p:txBody>
      </p:sp>
      <p:sp>
        <p:nvSpPr>
          <p:cNvPr id="82" name="Rectangle 81"/>
          <p:cNvSpPr/>
          <p:nvPr/>
        </p:nvSpPr>
        <p:spPr>
          <a:xfrm>
            <a:off x="7239000" y="5726113"/>
            <a:ext cx="1757363" cy="393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5050"/>
                </a:solidFill>
              </a:rPr>
              <a:t>att3=erg</a:t>
            </a:r>
          </a:p>
        </p:txBody>
      </p:sp>
      <p:cxnSp>
        <p:nvCxnSpPr>
          <p:cNvPr id="83" name="Straight Connector 82"/>
          <p:cNvCxnSpPr>
            <a:stCxn id="77" idx="3"/>
            <a:endCxn id="81" idx="1"/>
          </p:cNvCxnSpPr>
          <p:nvPr/>
        </p:nvCxnSpPr>
        <p:spPr>
          <a:xfrm>
            <a:off x="6740525" y="5329238"/>
            <a:ext cx="498475" cy="18573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4" name="TextBox 49"/>
          <p:cNvSpPr txBox="1">
            <a:spLocks noChangeArrowheads="1"/>
          </p:cNvSpPr>
          <p:nvPr/>
        </p:nvSpPr>
        <p:spPr bwMode="auto">
          <a:xfrm>
            <a:off x="0" y="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Without the pattern</a:t>
            </a:r>
          </a:p>
        </p:txBody>
      </p:sp>
      <p:sp>
        <p:nvSpPr>
          <p:cNvPr id="85" name="TextBox 50"/>
          <p:cNvSpPr txBox="1">
            <a:spLocks noChangeArrowheads="1"/>
          </p:cNvSpPr>
          <p:nvPr/>
        </p:nvSpPr>
        <p:spPr bwMode="auto">
          <a:xfrm>
            <a:off x="3886200" y="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This object represents one occurrence of Foo</a:t>
            </a:r>
          </a:p>
        </p:txBody>
      </p:sp>
      <p:cxnSp>
        <p:nvCxnSpPr>
          <p:cNvPr id="86" name="Straight Arrow Connector 85"/>
          <p:cNvCxnSpPr>
            <a:stCxn id="85" idx="1"/>
          </p:cNvCxnSpPr>
          <p:nvPr/>
        </p:nvCxnSpPr>
        <p:spPr>
          <a:xfrm flipH="1">
            <a:off x="2895600" y="184150"/>
            <a:ext cx="990600" cy="1968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53"/>
          <p:cNvSpPr txBox="1">
            <a:spLocks noChangeArrowheads="1"/>
          </p:cNvSpPr>
          <p:nvPr/>
        </p:nvSpPr>
        <p:spPr bwMode="auto">
          <a:xfrm>
            <a:off x="4648200" y="20574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Duplication</a:t>
            </a:r>
          </a:p>
        </p:txBody>
      </p:sp>
      <p:cxnSp>
        <p:nvCxnSpPr>
          <p:cNvPr id="88" name="Straight Arrow Connector 87"/>
          <p:cNvCxnSpPr>
            <a:stCxn id="87" idx="0"/>
          </p:cNvCxnSpPr>
          <p:nvPr/>
        </p:nvCxnSpPr>
        <p:spPr>
          <a:xfrm flipV="1">
            <a:off x="5410200" y="1524000"/>
            <a:ext cx="304800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0"/>
          </p:cNvCxnSpPr>
          <p:nvPr/>
        </p:nvCxnSpPr>
        <p:spPr>
          <a:xfrm flipH="1" flipV="1">
            <a:off x="5334000" y="1600200"/>
            <a:ext cx="76200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76200" y="2286000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After applying  the pattern</a:t>
            </a:r>
          </a:p>
        </p:txBody>
      </p:sp>
      <p:sp>
        <p:nvSpPr>
          <p:cNvPr id="91" name="TextBox 72"/>
          <p:cNvSpPr txBox="1">
            <a:spLocks noChangeArrowheads="1"/>
          </p:cNvSpPr>
          <p:nvPr/>
        </p:nvSpPr>
        <p:spPr bwMode="auto">
          <a:xfrm>
            <a:off x="5943600" y="32766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These two objects represent one occurrence of Foo</a:t>
            </a:r>
          </a:p>
        </p:txBody>
      </p:sp>
      <p:cxnSp>
        <p:nvCxnSpPr>
          <p:cNvPr id="92" name="Straight Arrow Connector 91"/>
          <p:cNvCxnSpPr>
            <a:stCxn id="91" idx="1"/>
          </p:cNvCxnSpPr>
          <p:nvPr/>
        </p:nvCxnSpPr>
        <p:spPr>
          <a:xfrm flipH="1">
            <a:off x="4953000" y="3600450"/>
            <a:ext cx="990600" cy="4381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78"/>
          <p:cNvSpPr txBox="1">
            <a:spLocks noChangeArrowheads="1"/>
          </p:cNvSpPr>
          <p:nvPr/>
        </p:nvSpPr>
        <p:spPr bwMode="auto">
          <a:xfrm>
            <a:off x="5257800" y="6211888"/>
            <a:ext cx="3200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Common information shared among many occurrences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5791200" y="5791200"/>
            <a:ext cx="1524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5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7800" y="180975"/>
              <a:ext cx="1716088" cy="1952625"/>
            </p14:xfrm>
          </p:contentPart>
        </mc:Choice>
        <mc:Fallback>
          <p:pic>
            <p:nvPicPr>
              <p:cNvPr id="95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6920" y="132375"/>
                <a:ext cx="1775487" cy="2029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6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800" y="3886200"/>
              <a:ext cx="4733925" cy="2601913"/>
            </p14:xfrm>
          </p:contentPart>
        </mc:Choice>
        <mc:Fallback>
          <p:pic>
            <p:nvPicPr>
              <p:cNvPr id="96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721" y="3835803"/>
                <a:ext cx="4819244" cy="2690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2017-06-23T07:18:29Z</dcterms:created>
  <dcterms:modified xsi:type="dcterms:W3CDTF">2017-06-23T07:29:56Z</dcterms:modified>
</cp:coreProperties>
</file>