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06C45-2DB0-4797-8F62-CAF8E935D413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9F41E-490D-4D2D-8C1F-B6AD8A4821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302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9F41E-490D-4D2D-8C1F-B6AD8A48211D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141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404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548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812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451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354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116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307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166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767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17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13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465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50"/>
          <p:cNvGraphicFramePr>
            <a:graphicFrameLocks noGrp="1"/>
          </p:cNvGraphicFramePr>
          <p:nvPr/>
        </p:nvGraphicFramePr>
        <p:xfrm>
          <a:off x="614547" y="4000253"/>
          <a:ext cx="1447800" cy="188976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447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B994D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Book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148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B994D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Name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B994D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Author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B994D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ISBN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B994D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SerialNo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8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552691"/>
              </p:ext>
            </p:extLst>
          </p:nvPr>
        </p:nvGraphicFramePr>
        <p:xfrm>
          <a:off x="3356758" y="2580399"/>
          <a:ext cx="2485901" cy="18897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485901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B994D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:Book</a:t>
                      </a:r>
                      <a:endParaRPr kumimoji="0" lang="en-US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B994D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Name= Friends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B994D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Author= R. </a:t>
                      </a: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Galler</a:t>
                      </a:r>
                      <a:endParaRPr kumimoji="0" lang="en-US" sz="20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B994D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ISBN= 327456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B994D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SerialNo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= 452-1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739767"/>
              </p:ext>
            </p:extLst>
          </p:nvPr>
        </p:nvGraphicFramePr>
        <p:xfrm>
          <a:off x="6004955" y="2580399"/>
          <a:ext cx="2467099" cy="18897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467099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B994D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:Book</a:t>
                      </a:r>
                      <a:endParaRPr kumimoji="0" lang="en-US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B994D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Name= Friends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B994D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Author= R. </a:t>
                      </a: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Galler</a:t>
                      </a:r>
                      <a:endParaRPr kumimoji="0" lang="en-US" sz="20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B994D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ISBN= 327456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B994D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SerialNo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= 452-2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10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619664"/>
              </p:ext>
            </p:extLst>
          </p:nvPr>
        </p:nvGraphicFramePr>
        <p:xfrm>
          <a:off x="3360716" y="4559619"/>
          <a:ext cx="2442359" cy="18897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442359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B994D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:Book</a:t>
                      </a:r>
                      <a:endParaRPr kumimoji="0" lang="en-US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B994D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Name= Friends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B994D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Author= R. </a:t>
                      </a: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Galler</a:t>
                      </a:r>
                      <a:endParaRPr kumimoji="0" lang="en-US" sz="20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B994D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ISBN=327465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B994D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SerialNo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= 452-3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11" name="Group 63"/>
          <p:cNvGraphicFramePr>
            <a:graphicFrameLocks noGrp="1"/>
          </p:cNvGraphicFramePr>
          <p:nvPr/>
        </p:nvGraphicFramePr>
        <p:xfrm>
          <a:off x="6028706" y="4559619"/>
          <a:ext cx="2422566" cy="188976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422566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B994D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:Book</a:t>
                      </a:r>
                      <a:endParaRPr kumimoji="0" lang="en-US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B994D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Name: Life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B994D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Author: R. Grey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B994D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ISBN: 324596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B994D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SerialNo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: 444-1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12" name="AutoShape 64"/>
          <p:cNvSpPr>
            <a:spLocks noChangeArrowheads="1"/>
          </p:cNvSpPr>
          <p:nvPr/>
        </p:nvSpPr>
        <p:spPr bwMode="auto">
          <a:xfrm>
            <a:off x="2590800" y="4798063"/>
            <a:ext cx="256193" cy="794802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en-US" sz="2000"/>
          </a:p>
        </p:txBody>
      </p:sp>
      <p:graphicFrame>
        <p:nvGraphicFramePr>
          <p:cNvPr id="13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636358"/>
              </p:ext>
            </p:extLst>
          </p:nvPr>
        </p:nvGraphicFramePr>
        <p:xfrm>
          <a:off x="6018810" y="4547744"/>
          <a:ext cx="2431473" cy="18897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431473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B994D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:Book</a:t>
                      </a:r>
                      <a:endParaRPr kumimoji="0" lang="en-US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B994D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Name= Life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B994D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Author= R. Grey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B994D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ISBN= 324596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B994D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SerialNo</a:t>
                      </a: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= 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444-1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78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84</Words>
  <Application>Microsoft Office PowerPoint</Application>
  <PresentationFormat>On-screen Show (4:3)</PresentationFormat>
  <Paragraphs>31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2</cp:revision>
  <dcterms:created xsi:type="dcterms:W3CDTF">2017-06-23T07:18:29Z</dcterms:created>
  <dcterms:modified xsi:type="dcterms:W3CDTF">2017-06-23T07:24:56Z</dcterms:modified>
</cp:coreProperties>
</file>