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09"/>
          <p:cNvGraphicFramePr>
            <a:graphicFrameLocks noGrp="1"/>
          </p:cNvGraphicFramePr>
          <p:nvPr/>
        </p:nvGraphicFramePr>
        <p:xfrm>
          <a:off x="1447800" y="1528763"/>
          <a:ext cx="1447800" cy="1889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47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Book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ISBN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SerialNo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1981200" y="3433763"/>
            <a:ext cx="381000" cy="2286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6" name="AutoShape 32"/>
          <p:cNvCxnSpPr>
            <a:cxnSpLocks noChangeShapeType="1"/>
            <a:stCxn id="15" idx="3"/>
          </p:cNvCxnSpPr>
          <p:nvPr/>
        </p:nvCxnSpPr>
        <p:spPr bwMode="auto">
          <a:xfrm rot="5400000">
            <a:off x="1566862" y="3514726"/>
            <a:ext cx="447675" cy="762000"/>
          </a:xfrm>
          <a:prstGeom prst="bentConnector3">
            <a:avLst>
              <a:gd name="adj1" fmla="val 48935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7" name="AutoShape 33"/>
          <p:cNvCxnSpPr>
            <a:cxnSpLocks noChangeShapeType="1"/>
            <a:stCxn id="15" idx="3"/>
          </p:cNvCxnSpPr>
          <p:nvPr/>
        </p:nvCxnSpPr>
        <p:spPr bwMode="auto">
          <a:xfrm rot="16200000" flipH="1">
            <a:off x="2633662" y="3209926"/>
            <a:ext cx="447675" cy="1371600"/>
          </a:xfrm>
          <a:prstGeom prst="bentConnector3">
            <a:avLst>
              <a:gd name="adj1" fmla="val 48935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aphicFrame>
        <p:nvGraphicFramePr>
          <p:cNvPr id="18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30105"/>
              </p:ext>
            </p:extLst>
          </p:nvPr>
        </p:nvGraphicFramePr>
        <p:xfrm>
          <a:off x="304800" y="4119563"/>
          <a:ext cx="2057400" cy="1524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57400"/>
              </a:tblGrid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Friends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Name=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Friends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Author=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R.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Galler</a:t>
                      </a: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ISBN=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327456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9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40044"/>
              </p:ext>
            </p:extLst>
          </p:nvPr>
        </p:nvGraphicFramePr>
        <p:xfrm>
          <a:off x="2590799" y="4119563"/>
          <a:ext cx="2050473" cy="1524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5047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Life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Name=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Life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Author=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R. Grey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ISBN=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324596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20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60874"/>
              </p:ext>
            </p:extLst>
          </p:nvPr>
        </p:nvGraphicFramePr>
        <p:xfrm>
          <a:off x="4572000" y="1295400"/>
          <a:ext cx="2057400" cy="7924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057400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:Friends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SerialNo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 452-1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21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35384"/>
              </p:ext>
            </p:extLst>
          </p:nvPr>
        </p:nvGraphicFramePr>
        <p:xfrm>
          <a:off x="6781800" y="2300287"/>
          <a:ext cx="2057400" cy="7924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57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:Life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SerialNo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 444-1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22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44040"/>
              </p:ext>
            </p:extLst>
          </p:nvPr>
        </p:nvGraphicFramePr>
        <p:xfrm>
          <a:off x="4572000" y="2286000"/>
          <a:ext cx="2057400" cy="7924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057400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:Friends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SerialNo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 452-2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23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68076"/>
              </p:ext>
            </p:extLst>
          </p:nvPr>
        </p:nvGraphicFramePr>
        <p:xfrm>
          <a:off x="6781800" y="1295400"/>
          <a:ext cx="2057400" cy="7924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057400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:Friends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18F47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SerialNo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452-3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4" name="AutoShape 64"/>
          <p:cNvSpPr>
            <a:spLocks noChangeArrowheads="1"/>
          </p:cNvSpPr>
          <p:nvPr/>
        </p:nvSpPr>
        <p:spPr bwMode="auto">
          <a:xfrm>
            <a:off x="3415146" y="2060636"/>
            <a:ext cx="509154" cy="79480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</cp:revision>
  <dcterms:created xsi:type="dcterms:W3CDTF">2017-06-23T07:18:29Z</dcterms:created>
  <dcterms:modified xsi:type="dcterms:W3CDTF">2017-06-23T07:25:53Z</dcterms:modified>
</cp:coreProperties>
</file>