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oup 50"/>
          <p:cNvGraphicFramePr>
            <a:graphicFrameLocks noGrp="1"/>
          </p:cNvGraphicFramePr>
          <p:nvPr/>
        </p:nvGraphicFramePr>
        <p:xfrm>
          <a:off x="373907" y="2162626"/>
          <a:ext cx="1447800" cy="1889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48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SerialNo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1892300" y="2873375"/>
            <a:ext cx="287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796925" eaLnBrk="0" hangingPunct="0"/>
            <a:r>
              <a:rPr lang="en-CA" altLang="en-US" sz="1400">
                <a:solidFill>
                  <a:srgbClr val="000000"/>
                </a:solidFill>
                <a:latin typeface="Calibri" pitchFamily="34" charset="0"/>
              </a:rPr>
              <a:t>1</a:t>
            </a:r>
            <a:endParaRPr lang="en-CA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27" name="Group 47"/>
          <p:cNvGraphicFramePr>
            <a:graphicFrameLocks noGrp="1"/>
          </p:cNvGraphicFramePr>
          <p:nvPr/>
        </p:nvGraphicFramePr>
        <p:xfrm>
          <a:off x="368300" y="2162175"/>
          <a:ext cx="1447800" cy="1889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BookTitle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8" name="Group 122"/>
          <p:cNvGraphicFramePr>
            <a:graphicFrameLocks noGrp="1"/>
          </p:cNvGraphicFramePr>
          <p:nvPr/>
        </p:nvGraphicFramePr>
        <p:xfrm>
          <a:off x="2730500" y="2587625"/>
          <a:ext cx="1524000" cy="7924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240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BookCopy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SerialNo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2425700" y="2919413"/>
            <a:ext cx="287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796925" eaLnBrk="0" hangingPunct="0"/>
            <a:r>
              <a:rPr lang="en-CA" altLang="en-US" sz="1800">
                <a:solidFill>
                  <a:srgbClr val="000000"/>
                </a:solidFill>
                <a:latin typeface="Calibri" pitchFamily="34" charset="0"/>
              </a:rPr>
              <a:t>*</a:t>
            </a:r>
            <a:endParaRPr lang="en-CA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3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6425"/>
              </p:ext>
            </p:extLst>
          </p:nvPr>
        </p:nvGraphicFramePr>
        <p:xfrm>
          <a:off x="4724400" y="1300290"/>
          <a:ext cx="19685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8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BookTitle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Galler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327456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57556"/>
              </p:ext>
            </p:extLst>
          </p:nvPr>
        </p:nvGraphicFramePr>
        <p:xfrm>
          <a:off x="7073900" y="725615"/>
          <a:ext cx="19812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812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BookCopy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2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80212"/>
              </p:ext>
            </p:extLst>
          </p:nvPr>
        </p:nvGraphicFramePr>
        <p:xfrm>
          <a:off x="7073900" y="3725557"/>
          <a:ext cx="1917700" cy="7924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177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BookCopy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444-1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30858"/>
              </p:ext>
            </p:extLst>
          </p:nvPr>
        </p:nvGraphicFramePr>
        <p:xfrm>
          <a:off x="7073900" y="2630615"/>
          <a:ext cx="19812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812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BookCopy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76964"/>
              </p:ext>
            </p:extLst>
          </p:nvPr>
        </p:nvGraphicFramePr>
        <p:xfrm>
          <a:off x="7073900" y="1640015"/>
          <a:ext cx="19812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812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BookCopy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35" name="AutoShape 109"/>
          <p:cNvCxnSpPr>
            <a:cxnSpLocks noChangeShapeType="1"/>
          </p:cNvCxnSpPr>
          <p:nvPr/>
        </p:nvCxnSpPr>
        <p:spPr bwMode="auto">
          <a:xfrm flipV="1">
            <a:off x="6692900" y="1274890"/>
            <a:ext cx="381000" cy="919163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AutoShape 110"/>
          <p:cNvCxnSpPr>
            <a:cxnSpLocks noChangeShapeType="1"/>
          </p:cNvCxnSpPr>
          <p:nvPr/>
        </p:nvCxnSpPr>
        <p:spPr bwMode="auto">
          <a:xfrm flipV="1">
            <a:off x="6692900" y="2189290"/>
            <a:ext cx="381000" cy="4763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AutoShape 111"/>
          <p:cNvCxnSpPr>
            <a:cxnSpLocks noChangeShapeType="1"/>
          </p:cNvCxnSpPr>
          <p:nvPr/>
        </p:nvCxnSpPr>
        <p:spPr bwMode="auto">
          <a:xfrm>
            <a:off x="6692900" y="2194053"/>
            <a:ext cx="381000" cy="985837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19333"/>
              </p:ext>
            </p:extLst>
          </p:nvPr>
        </p:nvGraphicFramePr>
        <p:xfrm>
          <a:off x="4724400" y="3316415"/>
          <a:ext cx="1968500" cy="15240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68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BookTitle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Life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Grey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324596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39" name="AutoShape 121"/>
          <p:cNvCxnSpPr>
            <a:cxnSpLocks noChangeShapeType="1"/>
          </p:cNvCxnSpPr>
          <p:nvPr/>
        </p:nvCxnSpPr>
        <p:spPr bwMode="auto">
          <a:xfrm flipV="1">
            <a:off x="6692900" y="4210033"/>
            <a:ext cx="367145" cy="146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123"/>
          <p:cNvSpPr>
            <a:spLocks noChangeShapeType="1"/>
          </p:cNvSpPr>
          <p:nvPr/>
        </p:nvSpPr>
        <p:spPr bwMode="auto">
          <a:xfrm>
            <a:off x="1816100" y="3225800"/>
            <a:ext cx="914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68500" y="254000"/>
            <a:ext cx="34925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combination of these two objects represents a single book copy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5461000" y="561777"/>
            <a:ext cx="584200" cy="64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</p:cNvCxnSpPr>
          <p:nvPr/>
        </p:nvCxnSpPr>
        <p:spPr>
          <a:xfrm>
            <a:off x="5461000" y="561777"/>
            <a:ext cx="1473200" cy="339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2017-06-23T07:18:29Z</dcterms:created>
  <dcterms:modified xsi:type="dcterms:W3CDTF">2017-06-23T07:28:17Z</dcterms:modified>
</cp:coreProperties>
</file>