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36"/>
          <p:cNvSpPr>
            <a:spLocks noChangeShapeType="1"/>
          </p:cNvSpPr>
          <p:nvPr/>
        </p:nvSpPr>
        <p:spPr bwMode="auto">
          <a:xfrm flipV="1">
            <a:off x="1662096" y="3518362"/>
            <a:ext cx="1376188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anchor="b">
            <a:spAutoFit/>
          </a:bodyPr>
          <a:lstStyle/>
          <a:p>
            <a:endParaRPr lang="en-US"/>
          </a:p>
        </p:txBody>
      </p:sp>
      <p:sp>
        <p:nvSpPr>
          <p:cNvPr id="175" name="Rectangle 46"/>
          <p:cNvSpPr>
            <a:spLocks noChangeArrowheads="1"/>
          </p:cNvSpPr>
          <p:nvPr/>
        </p:nvSpPr>
        <p:spPr bwMode="auto">
          <a:xfrm>
            <a:off x="6301490" y="3200400"/>
            <a:ext cx="1618286" cy="6086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execute()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undo()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6" name="Rectangle 47"/>
          <p:cNvSpPr>
            <a:spLocks noChangeArrowheads="1"/>
          </p:cNvSpPr>
          <p:nvPr/>
        </p:nvSpPr>
        <p:spPr bwMode="auto">
          <a:xfrm>
            <a:off x="5589927" y="4796758"/>
            <a:ext cx="271587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&lt;&lt;ConcretCommand1&gt;&gt;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7" name="AutoShape 51"/>
          <p:cNvSpPr>
            <a:spLocks noChangeArrowheads="1"/>
          </p:cNvSpPr>
          <p:nvPr/>
        </p:nvSpPr>
        <p:spPr bwMode="auto">
          <a:xfrm>
            <a:off x="6824918" y="3838828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178" name="AutoShape 52"/>
          <p:cNvCxnSpPr>
            <a:cxnSpLocks noChangeShapeType="1"/>
            <a:stCxn id="177" idx="3"/>
            <a:endCxn id="176" idx="0"/>
          </p:cNvCxnSpPr>
          <p:nvPr/>
        </p:nvCxnSpPr>
        <p:spPr bwMode="auto">
          <a:xfrm rot="16200000" flipH="1">
            <a:off x="6558735" y="4407628"/>
            <a:ext cx="778257" cy="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79" name="Rectangle 54"/>
          <p:cNvSpPr>
            <a:spLocks noChangeArrowheads="1"/>
          </p:cNvSpPr>
          <p:nvPr/>
        </p:nvSpPr>
        <p:spPr bwMode="auto">
          <a:xfrm>
            <a:off x="1981200" y="5029200"/>
            <a:ext cx="1057084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creates &gt;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0" name="Rectangle 55"/>
          <p:cNvSpPr>
            <a:spLocks noChangeArrowheads="1"/>
          </p:cNvSpPr>
          <p:nvPr/>
        </p:nvSpPr>
        <p:spPr bwMode="auto">
          <a:xfrm>
            <a:off x="3048000" y="3302924"/>
            <a:ext cx="1905001" cy="4308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&lt;&lt;Invoker&gt;&gt;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81" name="AutoShape 57"/>
          <p:cNvCxnSpPr>
            <a:cxnSpLocks noChangeShapeType="1"/>
            <a:stCxn id="180" idx="3"/>
            <a:endCxn id="175" idx="1"/>
          </p:cNvCxnSpPr>
          <p:nvPr/>
        </p:nvCxnSpPr>
        <p:spPr bwMode="auto">
          <a:xfrm flipV="1">
            <a:off x="4953001" y="3504701"/>
            <a:ext cx="1348489" cy="13661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82" name="Rectangle 58"/>
          <p:cNvSpPr>
            <a:spLocks noChangeArrowheads="1"/>
          </p:cNvSpPr>
          <p:nvPr/>
        </p:nvSpPr>
        <p:spPr bwMode="auto">
          <a:xfrm>
            <a:off x="457200" y="5791200"/>
            <a:ext cx="158832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&lt;&lt;Receiver&gt;&gt;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83" name="AutoShape 59"/>
          <p:cNvCxnSpPr>
            <a:cxnSpLocks noChangeShapeType="1"/>
            <a:stCxn id="187" idx="2"/>
          </p:cNvCxnSpPr>
          <p:nvPr/>
        </p:nvCxnSpPr>
        <p:spPr bwMode="auto">
          <a:xfrm>
            <a:off x="983448" y="3676710"/>
            <a:ext cx="0" cy="203829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med" len="med"/>
          </a:ln>
        </p:spPr>
      </p:cxnSp>
      <p:sp>
        <p:nvSpPr>
          <p:cNvPr id="184" name="Rectangle 18"/>
          <p:cNvSpPr>
            <a:spLocks noChangeArrowheads="1"/>
          </p:cNvSpPr>
          <p:nvPr/>
        </p:nvSpPr>
        <p:spPr bwMode="auto">
          <a:xfrm>
            <a:off x="5936160" y="3200400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185" name="Rectangle 46"/>
          <p:cNvSpPr>
            <a:spLocks noChangeArrowheads="1"/>
          </p:cNvSpPr>
          <p:nvPr/>
        </p:nvSpPr>
        <p:spPr bwMode="auto">
          <a:xfrm>
            <a:off x="6301490" y="3028890"/>
            <a:ext cx="1618286" cy="1715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6" name="Rectangle 46"/>
          <p:cNvSpPr>
            <a:spLocks noChangeArrowheads="1"/>
          </p:cNvSpPr>
          <p:nvPr/>
        </p:nvSpPr>
        <p:spPr bwMode="auto">
          <a:xfrm>
            <a:off x="6301490" y="2647890"/>
            <a:ext cx="161828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&lt;&lt;Command&gt;&gt;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87" name="Rectangle 55"/>
          <p:cNvSpPr>
            <a:spLocks noChangeArrowheads="1"/>
          </p:cNvSpPr>
          <p:nvPr/>
        </p:nvSpPr>
        <p:spPr bwMode="auto">
          <a:xfrm>
            <a:off x="304800" y="3276600"/>
            <a:ext cx="13572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&lt;&lt;Client&gt;&gt; 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88" name="Elbow Connector 187"/>
          <p:cNvCxnSpPr>
            <a:endCxn id="176" idx="1"/>
          </p:cNvCxnSpPr>
          <p:nvPr/>
        </p:nvCxnSpPr>
        <p:spPr>
          <a:xfrm>
            <a:off x="1524000" y="3676710"/>
            <a:ext cx="4065927" cy="1320103"/>
          </a:xfrm>
          <a:prstGeom prst="bentConnector3">
            <a:avLst>
              <a:gd name="adj1" fmla="val 486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54"/>
          <p:cNvSpPr>
            <a:spLocks noChangeArrowheads="1"/>
          </p:cNvSpPr>
          <p:nvPr/>
        </p:nvSpPr>
        <p:spPr bwMode="auto">
          <a:xfrm>
            <a:off x="1339087" y="2743200"/>
            <a:ext cx="279852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adds </a:t>
            </a:r>
            <a:r>
              <a:rPr lang="en-US" sz="1800" dirty="0" smtClean="0">
                <a:latin typeface="Calibri" pitchFamily="34" charset="0"/>
              </a:rPr>
              <a:t>Command objects to</a:t>
            </a:r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 &gt;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0" name="Rectangle 55"/>
          <p:cNvSpPr>
            <a:spLocks noChangeArrowheads="1"/>
          </p:cNvSpPr>
          <p:nvPr/>
        </p:nvSpPr>
        <p:spPr bwMode="auto">
          <a:xfrm>
            <a:off x="3048000" y="3657600"/>
            <a:ext cx="1914637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add(Command)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91" name="AutoShape 57"/>
          <p:cNvCxnSpPr>
            <a:cxnSpLocks noChangeShapeType="1"/>
            <a:stCxn id="176" idx="2"/>
            <a:endCxn id="182" idx="3"/>
          </p:cNvCxnSpPr>
          <p:nvPr/>
        </p:nvCxnSpPr>
        <p:spPr bwMode="auto">
          <a:xfrm rot="5400000">
            <a:off x="4099499" y="3142889"/>
            <a:ext cx="794387" cy="4902344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92" name="Rectangle 54"/>
          <p:cNvSpPr>
            <a:spLocks noChangeArrowheads="1"/>
          </p:cNvSpPr>
          <p:nvPr/>
        </p:nvSpPr>
        <p:spPr bwMode="auto">
          <a:xfrm>
            <a:off x="5032016" y="3549134"/>
            <a:ext cx="111998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executes&gt;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93" name="Rectangle 54"/>
          <p:cNvSpPr>
            <a:spLocks noChangeArrowheads="1"/>
          </p:cNvSpPr>
          <p:nvPr/>
        </p:nvSpPr>
        <p:spPr bwMode="auto">
          <a:xfrm>
            <a:off x="2140785" y="5991255"/>
            <a:ext cx="94083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receiver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10</cp:revision>
  <dcterms:created xsi:type="dcterms:W3CDTF">2017-06-23T07:18:29Z</dcterms:created>
  <dcterms:modified xsi:type="dcterms:W3CDTF">2017-06-23T07:35:51Z</dcterms:modified>
</cp:coreProperties>
</file>