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 Box 7"/>
          <p:cNvSpPr txBox="1">
            <a:spLocks noChangeArrowheads="1"/>
          </p:cNvSpPr>
          <p:nvPr/>
        </p:nvSpPr>
        <p:spPr bwMode="auto">
          <a:xfrm>
            <a:off x="1253310" y="3033936"/>
            <a:ext cx="1447800" cy="91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Arial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GUI</a:t>
            </a:r>
            <a:endParaRPr lang="en-US" sz="1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8" name="Text Box 8"/>
          <p:cNvSpPr txBox="1">
            <a:spLocks noChangeArrowheads="1"/>
          </p:cNvSpPr>
          <p:nvPr/>
        </p:nvSpPr>
        <p:spPr bwMode="auto">
          <a:xfrm>
            <a:off x="3331670" y="1628800"/>
            <a:ext cx="3331840" cy="28083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  <a:p>
            <a:pPr algn="ctr">
              <a:spcBef>
                <a:spcPct val="5000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  <a:p>
            <a:pPr algn="ctr">
              <a:spcBef>
                <a:spcPct val="5000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1253310" y="1738536"/>
            <a:ext cx="1447800" cy="838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Arial" charset="0"/>
              </a:rPr>
            </a:br>
            <a:r>
              <a:rPr lang="en-US" sz="1800" dirty="0" err="1" smtClean="0">
                <a:solidFill>
                  <a:schemeClr val="tx1"/>
                </a:solidFill>
                <a:latin typeface="Arial" charset="0"/>
              </a:rPr>
              <a:t>TextUI</a:t>
            </a:r>
            <a:endParaRPr lang="en-US" sz="1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0" name="Text Box 10"/>
          <p:cNvSpPr txBox="1">
            <a:spLocks noChangeArrowheads="1"/>
          </p:cNvSpPr>
          <p:nvPr/>
        </p:nvSpPr>
        <p:spPr bwMode="auto">
          <a:xfrm rot="-5400000">
            <a:off x="2472510" y="2805336"/>
            <a:ext cx="2590800" cy="45720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50000"/>
              </a:spcBef>
            </a:pPr>
            <a:r>
              <a:rPr lang="en-US" dirty="0" err="1" smtClean="0">
                <a:solidFill>
                  <a:srgbClr val="FF0000"/>
                </a:solidFill>
                <a:latin typeface="Arial" charset="0"/>
              </a:rPr>
              <a:t>LibraryLogic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21" name="Text Box 11"/>
          <p:cNvSpPr txBox="1">
            <a:spLocks noChangeArrowheads="1"/>
          </p:cNvSpPr>
          <p:nvPr/>
        </p:nvSpPr>
        <p:spPr bwMode="auto">
          <a:xfrm>
            <a:off x="4453710" y="2060848"/>
            <a:ext cx="914400" cy="363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800">
                <a:solidFill>
                  <a:schemeClr val="tx1"/>
                </a:solidFill>
                <a:latin typeface="Arial" charset="0"/>
              </a:rPr>
            </a:b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4629923" y="2576736"/>
            <a:ext cx="9144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800">
                <a:solidFill>
                  <a:schemeClr val="tx1"/>
                </a:solidFill>
                <a:latin typeface="Arial" charset="0"/>
              </a:rPr>
            </a:b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3" name="Text Box 13"/>
          <p:cNvSpPr txBox="1">
            <a:spLocks noChangeArrowheads="1"/>
          </p:cNvSpPr>
          <p:nvPr/>
        </p:nvSpPr>
        <p:spPr bwMode="auto">
          <a:xfrm>
            <a:off x="4529910" y="3186336"/>
            <a:ext cx="9144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800">
                <a:solidFill>
                  <a:schemeClr val="tx1"/>
                </a:solidFill>
                <a:latin typeface="Arial" charset="0"/>
              </a:rPr>
            </a:b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4" name="Text Box 14"/>
          <p:cNvSpPr txBox="1">
            <a:spLocks noChangeArrowheads="1"/>
          </p:cNvSpPr>
          <p:nvPr/>
        </p:nvSpPr>
        <p:spPr bwMode="auto">
          <a:xfrm>
            <a:off x="5672910" y="2119536"/>
            <a:ext cx="5334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800">
                <a:solidFill>
                  <a:schemeClr val="tx1"/>
                </a:solidFill>
                <a:latin typeface="Arial" charset="0"/>
              </a:rPr>
            </a:b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5" name="Text Box 15"/>
          <p:cNvSpPr txBox="1">
            <a:spLocks noChangeArrowheads="1"/>
          </p:cNvSpPr>
          <p:nvPr/>
        </p:nvSpPr>
        <p:spPr bwMode="auto">
          <a:xfrm>
            <a:off x="5825310" y="2729136"/>
            <a:ext cx="5334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800">
                <a:solidFill>
                  <a:schemeClr val="tx1"/>
                </a:solidFill>
                <a:latin typeface="Arial" charset="0"/>
              </a:rPr>
            </a:b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6" name="Text Box 16"/>
          <p:cNvSpPr txBox="1">
            <a:spLocks noChangeArrowheads="1"/>
          </p:cNvSpPr>
          <p:nvPr/>
        </p:nvSpPr>
        <p:spPr bwMode="auto">
          <a:xfrm>
            <a:off x="5672910" y="3795936"/>
            <a:ext cx="5334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800">
                <a:solidFill>
                  <a:schemeClr val="tx1"/>
                </a:solidFill>
                <a:latin typeface="Arial" charset="0"/>
              </a:rPr>
            </a:b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7" name="Line 17"/>
          <p:cNvSpPr>
            <a:spLocks noChangeShapeType="1"/>
          </p:cNvSpPr>
          <p:nvPr/>
        </p:nvSpPr>
        <p:spPr bwMode="auto">
          <a:xfrm flipV="1">
            <a:off x="3996510" y="2195736"/>
            <a:ext cx="38100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128" name="Line 18"/>
          <p:cNvSpPr>
            <a:spLocks noChangeShapeType="1"/>
          </p:cNvSpPr>
          <p:nvPr/>
        </p:nvSpPr>
        <p:spPr bwMode="auto">
          <a:xfrm>
            <a:off x="3996510" y="2881536"/>
            <a:ext cx="609600" cy="762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129" name="Line 19"/>
          <p:cNvSpPr>
            <a:spLocks noChangeShapeType="1"/>
          </p:cNvSpPr>
          <p:nvPr/>
        </p:nvSpPr>
        <p:spPr bwMode="auto">
          <a:xfrm>
            <a:off x="3996510" y="3948336"/>
            <a:ext cx="1676400" cy="762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130" name="Line 20"/>
          <p:cNvSpPr>
            <a:spLocks noChangeShapeType="1"/>
          </p:cNvSpPr>
          <p:nvPr/>
        </p:nvSpPr>
        <p:spPr bwMode="auto">
          <a:xfrm flipV="1">
            <a:off x="3996510" y="3338736"/>
            <a:ext cx="609600" cy="762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131" name="Line 21"/>
          <p:cNvSpPr>
            <a:spLocks noChangeShapeType="1"/>
          </p:cNvSpPr>
          <p:nvPr/>
        </p:nvSpPr>
        <p:spPr bwMode="auto">
          <a:xfrm>
            <a:off x="3996510" y="2805336"/>
            <a:ext cx="182880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132" name="Line 24"/>
          <p:cNvSpPr>
            <a:spLocks noChangeShapeType="1"/>
          </p:cNvSpPr>
          <p:nvPr/>
        </p:nvSpPr>
        <p:spPr bwMode="auto">
          <a:xfrm flipV="1">
            <a:off x="4020323" y="2424336"/>
            <a:ext cx="167640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4483798" y="2060848"/>
            <a:ext cx="12241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</a:t>
            </a:r>
            <a:endParaRPr lang="en-SG" dirty="0"/>
          </a:p>
        </p:txBody>
      </p:sp>
      <p:sp>
        <p:nvSpPr>
          <p:cNvPr id="134" name="Line 17"/>
          <p:cNvSpPr>
            <a:spLocks noChangeShapeType="1"/>
          </p:cNvSpPr>
          <p:nvPr/>
        </p:nvSpPr>
        <p:spPr bwMode="auto">
          <a:xfrm flipV="1">
            <a:off x="2701110" y="2157636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sp>
        <p:nvSpPr>
          <p:cNvPr id="135" name="Line 17"/>
          <p:cNvSpPr>
            <a:spLocks noChangeShapeType="1"/>
          </p:cNvSpPr>
          <p:nvPr/>
        </p:nvSpPr>
        <p:spPr bwMode="auto">
          <a:xfrm flipV="1">
            <a:off x="2701110" y="3491136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7</cp:revision>
  <dcterms:created xsi:type="dcterms:W3CDTF">2017-06-23T07:18:29Z</dcterms:created>
  <dcterms:modified xsi:type="dcterms:W3CDTF">2017-06-23T07:32:29Z</dcterms:modified>
</cp:coreProperties>
</file>