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utoShape 3"/>
          <p:cNvSpPr>
            <a:spLocks noChangeArrowheads="1"/>
          </p:cNvSpPr>
          <p:nvPr/>
        </p:nvSpPr>
        <p:spPr bwMode="auto">
          <a:xfrm>
            <a:off x="4139952" y="2924944"/>
            <a:ext cx="3456384" cy="1149178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endParaRPr lang="en-US" sz="2000">
              <a:solidFill>
                <a:schemeClr val="dk1"/>
              </a:solidFill>
            </a:endParaRPr>
          </a:p>
        </p:txBody>
      </p:sp>
      <p:sp>
        <p:nvSpPr>
          <p:cNvPr id="195" name="AutoShape 3"/>
          <p:cNvSpPr>
            <a:spLocks noChangeArrowheads="1"/>
          </p:cNvSpPr>
          <p:nvPr/>
        </p:nvSpPr>
        <p:spPr bwMode="auto">
          <a:xfrm>
            <a:off x="1399131" y="2924944"/>
            <a:ext cx="2524797" cy="1149178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endParaRPr lang="en-US" sz="2000">
              <a:solidFill>
                <a:schemeClr val="dk1"/>
              </a:solidFill>
            </a:endParaRPr>
          </a:p>
        </p:txBody>
      </p:sp>
      <p:sp>
        <p:nvSpPr>
          <p:cNvPr id="196" name="AutoShape 17"/>
          <p:cNvSpPr>
            <a:spLocks noChangeArrowheads="1"/>
          </p:cNvSpPr>
          <p:nvPr/>
        </p:nvSpPr>
        <p:spPr bwMode="auto">
          <a:xfrm>
            <a:off x="1425145" y="4183668"/>
            <a:ext cx="6096000" cy="135174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endParaRPr lang="en-US" sz="2000"/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1958545" y="3419052"/>
            <a:ext cx="1239838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Controller</a:t>
            </a:r>
          </a:p>
        </p:txBody>
      </p:sp>
      <p:sp>
        <p:nvSpPr>
          <p:cNvPr id="198" name="Rectangle 5"/>
          <p:cNvSpPr>
            <a:spLocks noChangeArrowheads="1"/>
          </p:cNvSpPr>
          <p:nvPr/>
        </p:nvSpPr>
        <p:spPr bwMode="auto">
          <a:xfrm>
            <a:off x="4244545" y="4686544"/>
            <a:ext cx="866775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Model</a:t>
            </a:r>
          </a:p>
        </p:txBody>
      </p:sp>
      <p:sp>
        <p:nvSpPr>
          <p:cNvPr id="199" name="Rectangle 6"/>
          <p:cNvSpPr>
            <a:spLocks noChangeArrowheads="1"/>
          </p:cNvSpPr>
          <p:nvPr/>
        </p:nvSpPr>
        <p:spPr bwMode="auto">
          <a:xfrm>
            <a:off x="6606745" y="3419052"/>
            <a:ext cx="708025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View</a:t>
            </a:r>
          </a:p>
        </p:txBody>
      </p:sp>
      <p:cxnSp>
        <p:nvCxnSpPr>
          <p:cNvPr id="200" name="AutoShape 7"/>
          <p:cNvCxnSpPr>
            <a:cxnSpLocks noChangeShapeType="1"/>
            <a:stCxn id="197" idx="2"/>
            <a:endCxn id="198" idx="1"/>
          </p:cNvCxnSpPr>
          <p:nvPr/>
        </p:nvCxnSpPr>
        <p:spPr bwMode="auto">
          <a:xfrm rot="16200000" flipH="1">
            <a:off x="2880152" y="3526938"/>
            <a:ext cx="1062705" cy="1666081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201" name="AutoShape 8"/>
          <p:cNvCxnSpPr>
            <a:cxnSpLocks noChangeShapeType="1"/>
            <a:stCxn id="198" idx="3"/>
            <a:endCxn id="199" idx="2"/>
          </p:cNvCxnSpPr>
          <p:nvPr/>
        </p:nvCxnSpPr>
        <p:spPr bwMode="auto">
          <a:xfrm flipV="1">
            <a:off x="5111320" y="3828627"/>
            <a:ext cx="1849438" cy="106270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arrow" w="med" len="med"/>
            <a:tailEnd/>
          </a:ln>
        </p:spPr>
      </p:cxnSp>
      <p:cxnSp>
        <p:nvCxnSpPr>
          <p:cNvPr id="202" name="AutoShape 10"/>
          <p:cNvCxnSpPr>
            <a:cxnSpLocks noChangeShapeType="1"/>
            <a:stCxn id="197" idx="3"/>
            <a:endCxn id="199" idx="1"/>
          </p:cNvCxnSpPr>
          <p:nvPr/>
        </p:nvCxnSpPr>
        <p:spPr bwMode="auto">
          <a:xfrm>
            <a:off x="3198383" y="3623839"/>
            <a:ext cx="34083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3" name="Rectangle 12"/>
          <p:cNvSpPr>
            <a:spLocks noChangeArrowheads="1"/>
          </p:cNvSpPr>
          <p:nvPr/>
        </p:nvSpPr>
        <p:spPr bwMode="auto">
          <a:xfrm>
            <a:off x="4267276" y="3249953"/>
            <a:ext cx="1208664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updates &gt;</a:t>
            </a:r>
          </a:p>
        </p:txBody>
      </p:sp>
      <p:sp>
        <p:nvSpPr>
          <p:cNvPr id="204" name="Rectangle 13"/>
          <p:cNvSpPr>
            <a:spLocks noChangeArrowheads="1"/>
          </p:cNvSpPr>
          <p:nvPr/>
        </p:nvSpPr>
        <p:spPr bwMode="auto">
          <a:xfrm rot="-5400000">
            <a:off x="5840597" y="4450125"/>
            <a:ext cx="16642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 &lt; updated by 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05" name="Rectangle 14"/>
          <p:cNvSpPr>
            <a:spLocks noChangeArrowheads="1"/>
          </p:cNvSpPr>
          <p:nvPr/>
        </p:nvSpPr>
        <p:spPr bwMode="auto">
          <a:xfrm rot="-5400000">
            <a:off x="6276524" y="4411433"/>
            <a:ext cx="194155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&lt; </a:t>
            </a:r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pulls data 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from</a:t>
            </a:r>
          </a:p>
        </p:txBody>
      </p:sp>
      <p:sp>
        <p:nvSpPr>
          <p:cNvPr id="206" name="Rectangle 15"/>
          <p:cNvSpPr>
            <a:spLocks noChangeArrowheads="1"/>
          </p:cNvSpPr>
          <p:nvPr/>
        </p:nvSpPr>
        <p:spPr bwMode="auto">
          <a:xfrm>
            <a:off x="2819476" y="4931116"/>
            <a:ext cx="1208664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updates &gt;</a:t>
            </a:r>
          </a:p>
        </p:txBody>
      </p:sp>
      <p:sp>
        <p:nvSpPr>
          <p:cNvPr id="207" name="Rectangle 18"/>
          <p:cNvSpPr>
            <a:spLocks noChangeArrowheads="1"/>
          </p:cNvSpPr>
          <p:nvPr/>
        </p:nvSpPr>
        <p:spPr bwMode="auto">
          <a:xfrm rot="-5400000">
            <a:off x="577352" y="3294803"/>
            <a:ext cx="41389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UI</a:t>
            </a:r>
          </a:p>
        </p:txBody>
      </p:sp>
      <p:sp>
        <p:nvSpPr>
          <p:cNvPr id="208" name="Rectangle 19"/>
          <p:cNvSpPr>
            <a:spLocks noChangeArrowheads="1"/>
          </p:cNvSpPr>
          <p:nvPr/>
        </p:nvSpPr>
        <p:spPr bwMode="auto">
          <a:xfrm rot="-5400000">
            <a:off x="317803" y="4370829"/>
            <a:ext cx="1295400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 dirty="0" smtClean="0">
                <a:latin typeface="Calibri" pitchFamily="34" charset="0"/>
              </a:rPr>
              <a:t>Business Logic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09" name="Line 20"/>
          <p:cNvSpPr>
            <a:spLocks noChangeShapeType="1"/>
          </p:cNvSpPr>
          <p:nvPr/>
        </p:nvSpPr>
        <p:spPr bwMode="auto">
          <a:xfrm flipH="1">
            <a:off x="2568145" y="2725570"/>
            <a:ext cx="755822" cy="6569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10" name="Line 21"/>
          <p:cNvSpPr>
            <a:spLocks noChangeShapeType="1"/>
          </p:cNvSpPr>
          <p:nvPr/>
        </p:nvSpPr>
        <p:spPr bwMode="auto">
          <a:xfrm flipH="1" flipV="1">
            <a:off x="6388443" y="2713213"/>
            <a:ext cx="523102" cy="6693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11" name="Rectangle 22"/>
          <p:cNvSpPr>
            <a:spLocks noChangeArrowheads="1"/>
          </p:cNvSpPr>
          <p:nvPr/>
        </p:nvSpPr>
        <p:spPr bwMode="auto">
          <a:xfrm>
            <a:off x="5710807" y="2049752"/>
            <a:ext cx="1463094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This is what </a:t>
            </a:r>
            <a:br>
              <a:rPr lang="en-US" sz="2000" b="0" dirty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user sees</a:t>
            </a:r>
          </a:p>
        </p:txBody>
      </p:sp>
      <p:sp>
        <p:nvSpPr>
          <p:cNvPr id="212" name="Rectangle 23"/>
          <p:cNvSpPr>
            <a:spLocks noChangeArrowheads="1"/>
          </p:cNvSpPr>
          <p:nvPr/>
        </p:nvSpPr>
        <p:spPr bwMode="auto">
          <a:xfrm>
            <a:off x="899322" y="2022979"/>
            <a:ext cx="3799053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User events (e.g., mouse click) are </a:t>
            </a:r>
            <a:br>
              <a:rPr lang="en-US" sz="2000" b="0" dirty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caught by the controller</a:t>
            </a:r>
          </a:p>
        </p:txBody>
      </p:sp>
      <p:pic>
        <p:nvPicPr>
          <p:cNvPr id="213" name="Picture 40" descr="MCj043394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6601" y="1962099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97" grpId="0" animBg="1"/>
      <p:bldP spid="198" grpId="0" animBg="1"/>
      <p:bldP spid="203" grpId="0"/>
      <p:bldP spid="204" grpId="0"/>
      <p:bldP spid="205" grpId="0"/>
      <p:bldP spid="206" grpId="0"/>
      <p:bldP spid="207" grpId="0"/>
      <p:bldP spid="208" grpId="0"/>
      <p:bldP spid="209" grpId="0" animBg="1"/>
      <p:bldP spid="2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11</cp:revision>
  <dcterms:created xsi:type="dcterms:W3CDTF">2017-06-23T07:18:29Z</dcterms:created>
  <dcterms:modified xsi:type="dcterms:W3CDTF">2017-06-23T07:37:52Z</dcterms:modified>
</cp:coreProperties>
</file>