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6C45-2DB0-4797-8F62-CAF8E935D413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F41E-490D-4D2D-8C1F-B6AD8A482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0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F41E-490D-4D2D-8C1F-B6AD8A48211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41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5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1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0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6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6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6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AutoShape 17"/>
          <p:cNvSpPr>
            <a:spLocks noChangeArrowheads="1"/>
          </p:cNvSpPr>
          <p:nvPr/>
        </p:nvSpPr>
        <p:spPr bwMode="auto">
          <a:xfrm>
            <a:off x="6228184" y="1974660"/>
            <a:ext cx="2880320" cy="4694699"/>
          </a:xfrm>
          <a:prstGeom prst="roundRect">
            <a:avLst>
              <a:gd name="adj" fmla="val 7972"/>
            </a:avLst>
          </a:prstGeom>
          <a:gradFill flip="none" rotWithShape="1"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endParaRPr lang="en-US" sz="2000"/>
          </a:p>
        </p:txBody>
      </p:sp>
      <p:sp>
        <p:nvSpPr>
          <p:cNvPr id="215" name="AutoShape 3"/>
          <p:cNvSpPr>
            <a:spLocks noChangeArrowheads="1"/>
          </p:cNvSpPr>
          <p:nvPr/>
        </p:nvSpPr>
        <p:spPr bwMode="auto">
          <a:xfrm>
            <a:off x="4235864" y="1974659"/>
            <a:ext cx="1848304" cy="4694700"/>
          </a:xfrm>
          <a:prstGeom prst="roundRect">
            <a:avLst>
              <a:gd name="adj" fmla="val 16667"/>
            </a:avLst>
          </a:prstGeom>
          <a:gradFill flip="none" rotWithShape="1"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endParaRPr lang="en-US" sz="2000">
              <a:solidFill>
                <a:schemeClr val="dk1"/>
              </a:solidFill>
            </a:endParaRPr>
          </a:p>
        </p:txBody>
      </p:sp>
      <p:sp>
        <p:nvSpPr>
          <p:cNvPr id="216" name="AutoShape 3"/>
          <p:cNvSpPr>
            <a:spLocks noChangeArrowheads="1"/>
          </p:cNvSpPr>
          <p:nvPr/>
        </p:nvSpPr>
        <p:spPr bwMode="auto">
          <a:xfrm>
            <a:off x="1187624" y="1974660"/>
            <a:ext cx="2893117" cy="4694699"/>
          </a:xfrm>
          <a:prstGeom prst="roundRect">
            <a:avLst>
              <a:gd name="adj" fmla="val 16667"/>
            </a:avLst>
          </a:prstGeom>
          <a:gradFill flip="none" rotWithShape="1"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endParaRPr lang="en-US" sz="2000">
              <a:solidFill>
                <a:schemeClr val="dk1"/>
              </a:solidFill>
            </a:endParaRPr>
          </a:p>
        </p:txBody>
      </p:sp>
      <p:sp>
        <p:nvSpPr>
          <p:cNvPr id="217" name="Rectangle 6"/>
          <p:cNvSpPr>
            <a:spLocks noChangeArrowheads="1"/>
          </p:cNvSpPr>
          <p:nvPr/>
        </p:nvSpPr>
        <p:spPr bwMode="auto">
          <a:xfrm>
            <a:off x="4371631" y="2586360"/>
            <a:ext cx="152471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:</a:t>
            </a:r>
            <a:r>
              <a:rPr lang="en-US" sz="2000" b="0" smtClean="0">
                <a:solidFill>
                  <a:schemeClr val="tx1"/>
                </a:solidFill>
                <a:latin typeface="Calibri" pitchFamily="34" charset="0"/>
              </a:rPr>
              <a:t>UiController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18" name="Rectangle 7"/>
          <p:cNvSpPr>
            <a:spLocks noChangeArrowheads="1"/>
          </p:cNvSpPr>
          <p:nvPr/>
        </p:nvSpPr>
        <p:spPr bwMode="auto">
          <a:xfrm>
            <a:off x="6341365" y="2581628"/>
            <a:ext cx="1431925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:StudentList</a:t>
            </a:r>
          </a:p>
        </p:txBody>
      </p:sp>
      <p:sp>
        <p:nvSpPr>
          <p:cNvPr id="219" name="Rectangle 8"/>
          <p:cNvSpPr>
            <a:spLocks noChangeArrowheads="1"/>
          </p:cNvSpPr>
          <p:nvPr/>
        </p:nvSpPr>
        <p:spPr bwMode="auto">
          <a:xfrm>
            <a:off x="2163563" y="2597709"/>
            <a:ext cx="1819275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:</a:t>
            </a:r>
            <a:r>
              <a:rPr lang="en-US" sz="2000" b="0" dirty="0" err="1" smtClean="0">
                <a:solidFill>
                  <a:schemeClr val="tx1"/>
                </a:solidFill>
                <a:latin typeface="Calibri" pitchFamily="34" charset="0"/>
              </a:rPr>
              <a:t>ViewStudentUi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20" name="Rectangle 22"/>
          <p:cNvSpPr>
            <a:spLocks noChangeArrowheads="1"/>
          </p:cNvSpPr>
          <p:nvPr/>
        </p:nvSpPr>
        <p:spPr bwMode="auto">
          <a:xfrm>
            <a:off x="7884368" y="2581628"/>
            <a:ext cx="1081088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:Student</a:t>
            </a:r>
          </a:p>
        </p:txBody>
      </p:sp>
      <p:sp>
        <p:nvSpPr>
          <p:cNvPr id="221" name="Rectangle 25"/>
          <p:cNvSpPr>
            <a:spLocks noChangeArrowheads="1"/>
          </p:cNvSpPr>
          <p:nvPr/>
        </p:nvSpPr>
        <p:spPr bwMode="auto">
          <a:xfrm>
            <a:off x="3059832" y="4269052"/>
            <a:ext cx="1258742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</a:rPr>
              <a:t>display(id</a:t>
            </a:r>
            <a:r>
              <a:rPr lang="en-US" sz="2000" b="0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</a:rPr>
              <a:t>)</a:t>
            </a:r>
          </a:p>
        </p:txBody>
      </p:sp>
      <p:pic>
        <p:nvPicPr>
          <p:cNvPr id="222" name="Picture 27" descr="MCj043394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07504" y="2283274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3" name="Text Box 42"/>
          <p:cNvSpPr txBox="1">
            <a:spLocks noChangeArrowheads="1"/>
          </p:cNvSpPr>
          <p:nvPr/>
        </p:nvSpPr>
        <p:spPr bwMode="auto">
          <a:xfrm>
            <a:off x="7287257" y="2088130"/>
            <a:ext cx="972065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ambria" pitchFamily="18" charset="0"/>
              </a:rPr>
              <a:t>Model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486940" y="692696"/>
            <a:ext cx="2367643" cy="1208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VIEW STUDENT DATA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</p:txBody>
      </p:sp>
      <p:sp>
        <p:nvSpPr>
          <p:cNvPr id="225" name="Rectangle 224"/>
          <p:cNvSpPr/>
          <p:nvPr/>
        </p:nvSpPr>
        <p:spPr>
          <a:xfrm>
            <a:off x="1091097" y="1068254"/>
            <a:ext cx="1404258" cy="228599"/>
          </a:xfrm>
          <a:prstGeom prst="rect">
            <a:avLst/>
          </a:prstGeom>
          <a:effectLst>
            <a:innerShdw blurRad="635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6" name="TextBox 225"/>
          <p:cNvSpPr txBox="1"/>
          <p:nvPr/>
        </p:nvSpPr>
        <p:spPr>
          <a:xfrm>
            <a:off x="650226" y="97028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id</a:t>
            </a:r>
            <a:endParaRPr lang="en-US" sz="2000" dirty="0"/>
          </a:p>
        </p:txBody>
      </p:sp>
      <p:sp>
        <p:nvSpPr>
          <p:cNvPr id="227" name="Rounded Rectangle 226"/>
          <p:cNvSpPr/>
          <p:nvPr/>
        </p:nvSpPr>
        <p:spPr>
          <a:xfrm>
            <a:off x="1560671" y="1476467"/>
            <a:ext cx="967341" cy="26125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display</a:t>
            </a:r>
            <a:endParaRPr lang="en-US" sz="1800" dirty="0"/>
          </a:p>
        </p:txBody>
      </p:sp>
      <p:cxnSp>
        <p:nvCxnSpPr>
          <p:cNvPr id="228" name="Straight Connector 227"/>
          <p:cNvCxnSpPr/>
          <p:nvPr/>
        </p:nvCxnSpPr>
        <p:spPr>
          <a:xfrm flipH="1">
            <a:off x="2930672" y="3013202"/>
            <a:ext cx="1" cy="347149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5093690" y="3013201"/>
            <a:ext cx="1" cy="362389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6968675" y="3013200"/>
            <a:ext cx="1" cy="34714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>
            <a:off x="8460433" y="3013199"/>
            <a:ext cx="1" cy="32868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Line 46"/>
          <p:cNvSpPr>
            <a:spLocks noChangeShapeType="1"/>
          </p:cNvSpPr>
          <p:nvPr/>
        </p:nvSpPr>
        <p:spPr bwMode="auto">
          <a:xfrm>
            <a:off x="2984620" y="4355812"/>
            <a:ext cx="2053914" cy="0"/>
          </a:xfrm>
          <a:prstGeom prst="line">
            <a:avLst/>
          </a:prstGeom>
          <a:noFill/>
          <a:ln w="19050">
            <a:solidFill>
              <a:schemeClr val="accent4"/>
            </a:solidFill>
            <a:round/>
            <a:headEnd type="triangle" w="med" len="med"/>
            <a:tailEnd type="non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33" name="Line 46"/>
          <p:cNvSpPr>
            <a:spLocks noChangeShapeType="1"/>
          </p:cNvSpPr>
          <p:nvPr/>
        </p:nvSpPr>
        <p:spPr bwMode="auto">
          <a:xfrm flipH="1">
            <a:off x="2948312" y="6228020"/>
            <a:ext cx="2090222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dash"/>
            <a:round/>
            <a:headEnd type="triangle" w="med" len="med"/>
            <a:tailEnd type="non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34" name="Rectangle 233"/>
          <p:cNvSpPr/>
          <p:nvPr/>
        </p:nvSpPr>
        <p:spPr>
          <a:xfrm>
            <a:off x="1709000" y="5221649"/>
            <a:ext cx="11838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</a:rPr>
              <a:t>Display student data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046106" y="3958715"/>
            <a:ext cx="122465" cy="23413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2854583" y="4339571"/>
            <a:ext cx="122465" cy="18884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907440" y="4825146"/>
            <a:ext cx="122465" cy="76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804248" y="4921606"/>
            <a:ext cx="2160240" cy="595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3B689F"/>
                </a:solidFill>
              </a:rPr>
              <a:t>Find student </a:t>
            </a:r>
            <a:br>
              <a:rPr lang="en-US" dirty="0" smtClean="0">
                <a:solidFill>
                  <a:srgbClr val="3B689F"/>
                </a:solidFill>
              </a:rPr>
            </a:br>
            <a:r>
              <a:rPr lang="en-US" dirty="0" smtClean="0">
                <a:solidFill>
                  <a:srgbClr val="3B689F"/>
                </a:solidFill>
              </a:rPr>
              <a:t>for id</a:t>
            </a:r>
            <a:endParaRPr lang="en-US" dirty="0">
              <a:solidFill>
                <a:srgbClr val="3B689F"/>
              </a:solidFill>
            </a:endParaRPr>
          </a:p>
        </p:txBody>
      </p:sp>
      <p:sp>
        <p:nvSpPr>
          <p:cNvPr id="239" name="Rectangle 19"/>
          <p:cNvSpPr/>
          <p:nvPr/>
        </p:nvSpPr>
        <p:spPr>
          <a:xfrm>
            <a:off x="6805464" y="4922245"/>
            <a:ext cx="650183" cy="346633"/>
          </a:xfrm>
          <a:custGeom>
            <a:avLst/>
            <a:gdLst/>
            <a:ahLst/>
            <a:cxnLst/>
            <a:rect l="l" t="t" r="r" b="b"/>
            <a:pathLst>
              <a:path w="1548680" h="506186">
                <a:moveTo>
                  <a:pt x="0" y="0"/>
                </a:moveTo>
                <a:lnTo>
                  <a:pt x="1548680" y="0"/>
                </a:lnTo>
                <a:lnTo>
                  <a:pt x="1548680" y="346079"/>
                </a:lnTo>
                <a:lnTo>
                  <a:pt x="1396850" y="506186"/>
                </a:lnTo>
                <a:lnTo>
                  <a:pt x="0" y="506186"/>
                </a:ln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</a:t>
            </a:r>
            <a:endParaRPr lang="en-US" dirty="0"/>
          </a:p>
        </p:txBody>
      </p:sp>
      <p:sp>
        <p:nvSpPr>
          <p:cNvPr id="240" name="Text Box 43"/>
          <p:cNvSpPr txBox="1">
            <a:spLocks noChangeArrowheads="1"/>
          </p:cNvSpPr>
          <p:nvPr/>
        </p:nvSpPr>
        <p:spPr bwMode="auto">
          <a:xfrm>
            <a:off x="2529212" y="2122251"/>
            <a:ext cx="838200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View</a:t>
            </a:r>
          </a:p>
        </p:txBody>
      </p:sp>
      <p:sp>
        <p:nvSpPr>
          <p:cNvPr id="241" name="Text Box 45"/>
          <p:cNvSpPr txBox="1">
            <a:spLocks noChangeArrowheads="1"/>
          </p:cNvSpPr>
          <p:nvPr/>
        </p:nvSpPr>
        <p:spPr bwMode="auto">
          <a:xfrm>
            <a:off x="4518289" y="2088130"/>
            <a:ext cx="1415530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7030A0"/>
                </a:solidFill>
                <a:latin typeface="Cambria" pitchFamily="18" charset="0"/>
              </a:rPr>
              <a:t>Controller</a:t>
            </a:r>
          </a:p>
        </p:txBody>
      </p:sp>
      <p:sp>
        <p:nvSpPr>
          <p:cNvPr id="242" name="Line 46"/>
          <p:cNvSpPr>
            <a:spLocks noChangeShapeType="1"/>
          </p:cNvSpPr>
          <p:nvPr/>
        </p:nvSpPr>
        <p:spPr bwMode="auto">
          <a:xfrm flipV="1">
            <a:off x="251520" y="3597138"/>
            <a:ext cx="1288078" cy="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cxnSp>
        <p:nvCxnSpPr>
          <p:cNvPr id="243" name="Straight Connector 242"/>
          <p:cNvCxnSpPr/>
          <p:nvPr/>
        </p:nvCxnSpPr>
        <p:spPr>
          <a:xfrm flipH="1">
            <a:off x="251520" y="3165602"/>
            <a:ext cx="1" cy="347149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12"/>
          <p:cNvSpPr>
            <a:spLocks noChangeArrowheads="1"/>
          </p:cNvSpPr>
          <p:nvPr/>
        </p:nvSpPr>
        <p:spPr bwMode="auto">
          <a:xfrm>
            <a:off x="313351" y="3682431"/>
            <a:ext cx="1555491" cy="132343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000" b="0" dirty="0" smtClean="0">
                <a:solidFill>
                  <a:schemeClr val="accent6"/>
                </a:solidFill>
                <a:latin typeface="Calibri" pitchFamily="34" charset="0"/>
              </a:rPr>
              <a:t>enters </a:t>
            </a:r>
            <a:r>
              <a:rPr lang="en-US" sz="2000" b="0" dirty="0">
                <a:solidFill>
                  <a:schemeClr val="accent6"/>
                </a:solidFill>
                <a:latin typeface="Calibri" pitchFamily="34" charset="0"/>
              </a:rPr>
              <a:t>student </a:t>
            </a:r>
            <a:r>
              <a:rPr lang="en-US" sz="2000" b="0" dirty="0" smtClean="0">
                <a:solidFill>
                  <a:schemeClr val="accent6"/>
                </a:solidFill>
                <a:latin typeface="Calibri" pitchFamily="34" charset="0"/>
              </a:rPr>
              <a:t>id and clicks ‘display’</a:t>
            </a:r>
            <a:endParaRPr lang="en-US" sz="2000" b="0" dirty="0">
              <a:solidFill>
                <a:schemeClr val="accent6"/>
              </a:solidFill>
              <a:latin typeface="Calibri" pitchFamily="34" charset="0"/>
            </a:endParaRPr>
          </a:p>
        </p:txBody>
      </p:sp>
      <p:cxnSp>
        <p:nvCxnSpPr>
          <p:cNvPr id="245" name="Straight Connector 244"/>
          <p:cNvCxnSpPr/>
          <p:nvPr/>
        </p:nvCxnSpPr>
        <p:spPr>
          <a:xfrm>
            <a:off x="1539598" y="1901010"/>
            <a:ext cx="0" cy="473608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Line 46"/>
          <p:cNvSpPr>
            <a:spLocks noChangeShapeType="1"/>
          </p:cNvSpPr>
          <p:nvPr/>
        </p:nvSpPr>
        <p:spPr bwMode="auto">
          <a:xfrm>
            <a:off x="1539597" y="3958715"/>
            <a:ext cx="3506509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47" name="Freeform 246"/>
          <p:cNvSpPr/>
          <p:nvPr/>
        </p:nvSpPr>
        <p:spPr>
          <a:xfrm>
            <a:off x="2608046" y="5594646"/>
            <a:ext cx="219044" cy="179281"/>
          </a:xfrm>
          <a:custGeom>
            <a:avLst/>
            <a:gdLst>
              <a:gd name="connsiteX0" fmla="*/ 219044 w 219044"/>
              <a:gd name="connsiteY0" fmla="*/ 28279 h 179281"/>
              <a:gd name="connsiteX1" fmla="*/ 930 w 219044"/>
              <a:gd name="connsiteY1" fmla="*/ 11501 h 179281"/>
              <a:gd name="connsiteX2" fmla="*/ 135154 w 219044"/>
              <a:gd name="connsiteY2" fmla="*/ 179281 h 17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44" h="179281">
                <a:moveTo>
                  <a:pt x="219044" y="28279"/>
                </a:moveTo>
                <a:cubicBezTo>
                  <a:pt x="116978" y="7306"/>
                  <a:pt x="14912" y="-13666"/>
                  <a:pt x="930" y="11501"/>
                </a:cubicBezTo>
                <a:cubicBezTo>
                  <a:pt x="-13052" y="36668"/>
                  <a:pt x="135154" y="179281"/>
                  <a:pt x="135154" y="179281"/>
                </a:cubicBezTo>
              </a:path>
            </a:pathLst>
          </a:custGeom>
          <a:noFill/>
          <a:ln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8" name="Rectangle 247"/>
          <p:cNvSpPr/>
          <p:nvPr/>
        </p:nvSpPr>
        <p:spPr>
          <a:xfrm>
            <a:off x="2774632" y="5768087"/>
            <a:ext cx="122465" cy="3335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4116835" y="4653136"/>
            <a:ext cx="2111349" cy="1120791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0" name="Line 46"/>
          <p:cNvSpPr>
            <a:spLocks noChangeShapeType="1"/>
          </p:cNvSpPr>
          <p:nvPr/>
        </p:nvSpPr>
        <p:spPr bwMode="auto">
          <a:xfrm>
            <a:off x="2984621" y="4825240"/>
            <a:ext cx="3922819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51" name="Line 46"/>
          <p:cNvSpPr>
            <a:spLocks noChangeShapeType="1"/>
          </p:cNvSpPr>
          <p:nvPr/>
        </p:nvSpPr>
        <p:spPr bwMode="auto">
          <a:xfrm>
            <a:off x="2984620" y="5589240"/>
            <a:ext cx="3922820" cy="0"/>
          </a:xfrm>
          <a:prstGeom prst="line">
            <a:avLst/>
          </a:prstGeom>
          <a:noFill/>
          <a:ln w="19050">
            <a:solidFill>
              <a:srgbClr val="0070C0"/>
            </a:solidFill>
            <a:prstDash val="dash"/>
            <a:round/>
            <a:headEnd type="triangle" w="med" len="med"/>
            <a:tailEnd type="non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52" name="Rectangle 251"/>
          <p:cNvSpPr/>
          <p:nvPr/>
        </p:nvSpPr>
        <p:spPr>
          <a:xfrm>
            <a:off x="3258582" y="5189130"/>
            <a:ext cx="1505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Calibri" pitchFamily="34" charset="0"/>
              </a:rPr>
              <a:t>student data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53" name="AutoShape 28"/>
          <p:cNvSpPr>
            <a:spLocks noChangeArrowheads="1"/>
          </p:cNvSpPr>
          <p:nvPr/>
        </p:nvSpPr>
        <p:spPr bwMode="auto">
          <a:xfrm>
            <a:off x="5435823" y="905256"/>
            <a:ext cx="2590800" cy="783193"/>
          </a:xfrm>
          <a:prstGeom prst="wedgeRoundRectCallout">
            <a:avLst>
              <a:gd name="adj1" fmla="val -25259"/>
              <a:gd name="adj2" fmla="val 449007"/>
              <a:gd name="adj3" fmla="val 16667"/>
            </a:avLst>
          </a:prstGeom>
          <a:solidFill>
            <a:schemeClr val="bg1">
              <a:alpha val="47000"/>
            </a:schemeClr>
          </a:solidFill>
          <a:ln w="12700" algn="ctr">
            <a:solidFill>
              <a:srgbClr val="7030A0"/>
            </a:solidFill>
            <a:prstDash val="sysDash"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mbria" pitchFamily="18" charset="0"/>
              </a:rPr>
              <a:t>View is “pulling” data from the model</a:t>
            </a:r>
          </a:p>
        </p:txBody>
      </p:sp>
      <p:sp>
        <p:nvSpPr>
          <p:cNvPr id="254" name="Rectangle 11"/>
          <p:cNvSpPr>
            <a:spLocks noChangeArrowheads="1"/>
          </p:cNvSpPr>
          <p:nvPr/>
        </p:nvSpPr>
        <p:spPr bwMode="auto">
          <a:xfrm>
            <a:off x="5453171" y="4797889"/>
            <a:ext cx="135229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0" dirty="0" err="1" smtClean="0">
                <a:solidFill>
                  <a:schemeClr val="accent1"/>
                </a:solidFill>
                <a:latin typeface="Calibri" pitchFamily="34" charset="0"/>
              </a:rPr>
              <a:t>getData</a:t>
            </a:r>
            <a:r>
              <a:rPr lang="en-US" sz="2000" b="0" dirty="0" smtClean="0">
                <a:solidFill>
                  <a:schemeClr val="accent1"/>
                </a:solidFill>
                <a:latin typeface="Calibri" pitchFamily="34" charset="0"/>
              </a:rPr>
              <a:t>(id</a:t>
            </a:r>
            <a:r>
              <a:rPr lang="en-US" sz="2000" b="0" dirty="0">
                <a:solidFill>
                  <a:schemeClr val="accent1"/>
                </a:solidFill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87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8" grpId="0" animBg="1"/>
      <p:bldP spid="219" grpId="0" animBg="1"/>
      <p:bldP spid="220" grpId="0" animBg="1"/>
      <p:bldP spid="221" grpId="0"/>
      <p:bldP spid="223" grpId="0"/>
      <p:bldP spid="224" grpId="0" animBg="1"/>
      <p:bldP spid="225" grpId="0" animBg="1"/>
      <p:bldP spid="226" grpId="0"/>
      <p:bldP spid="227" grpId="0" animBg="1"/>
      <p:bldP spid="232" grpId="0" animBg="1"/>
      <p:bldP spid="233" grpId="0" animBg="1"/>
      <p:bldP spid="240" grpId="0"/>
      <p:bldP spid="241" grpId="0"/>
      <p:bldP spid="242" grpId="0" animBg="1"/>
      <p:bldP spid="244" grpId="0"/>
      <p:bldP spid="246" grpId="0" animBg="1"/>
      <p:bldP spid="250" grpId="0" animBg="1"/>
      <p:bldP spid="251" grpId="0" animBg="1"/>
      <p:bldP spid="253" grpId="0" animBg="1"/>
      <p:bldP spid="2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46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12</cp:revision>
  <dcterms:created xsi:type="dcterms:W3CDTF">2017-06-23T07:18:29Z</dcterms:created>
  <dcterms:modified xsi:type="dcterms:W3CDTF">2017-06-23T07:39:25Z</dcterms:modified>
</cp:coreProperties>
</file>