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44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06C45-2DB0-4797-8F62-CAF8E935D413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9F41E-490D-4D2D-8C1F-B6AD8A48211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3028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9F41E-490D-4D2D-8C1F-B6AD8A48211D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1416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4048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548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812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4518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354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116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307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1660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767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17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13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465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Rectangle 55"/>
          <p:cNvSpPr>
            <a:spLocks noChangeArrowheads="1"/>
          </p:cNvSpPr>
          <p:nvPr/>
        </p:nvSpPr>
        <p:spPr bwMode="auto">
          <a:xfrm>
            <a:off x="1340708" y="2201562"/>
            <a:ext cx="1662113" cy="415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0" u="sng">
                <a:solidFill>
                  <a:schemeClr val="tx1"/>
                </a:solidFill>
                <a:latin typeface="Calibri" pitchFamily="34" charset="0"/>
              </a:rPr>
              <a:t>:StockItemList</a:t>
            </a:r>
          </a:p>
        </p:txBody>
      </p:sp>
      <p:cxnSp>
        <p:nvCxnSpPr>
          <p:cNvPr id="449" name="AutoShape 57"/>
          <p:cNvCxnSpPr>
            <a:cxnSpLocks noChangeShapeType="1"/>
            <a:stCxn id="448" idx="3"/>
          </p:cNvCxnSpPr>
          <p:nvPr/>
        </p:nvCxnSpPr>
        <p:spPr bwMode="auto">
          <a:xfrm>
            <a:off x="3002821" y="2409525"/>
            <a:ext cx="247007" cy="519026"/>
          </a:xfrm>
          <a:prstGeom prst="bentConnector2">
            <a:avLst/>
          </a:prstGeom>
          <a:noFill/>
          <a:ln w="19050">
            <a:solidFill>
              <a:srgbClr val="002060"/>
            </a:solidFill>
            <a:miter lim="800000"/>
            <a:headEnd/>
            <a:tailEnd type="arrow" w="med" len="med"/>
          </a:ln>
        </p:spPr>
      </p:cxnSp>
      <p:sp>
        <p:nvSpPr>
          <p:cNvPr id="450" name="Rectangle 58"/>
          <p:cNvSpPr>
            <a:spLocks noChangeArrowheads="1"/>
          </p:cNvSpPr>
          <p:nvPr/>
        </p:nvSpPr>
        <p:spPr bwMode="auto">
          <a:xfrm>
            <a:off x="5898421" y="3004837"/>
            <a:ext cx="2019300" cy="4000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0" u="sng">
                <a:solidFill>
                  <a:srgbClr val="A50021"/>
                </a:solidFill>
                <a:latin typeface="Calibri" pitchFamily="34" charset="0"/>
              </a:rPr>
              <a:t>tv4475:StockItem</a:t>
            </a:r>
          </a:p>
        </p:txBody>
      </p:sp>
      <p:sp>
        <p:nvSpPr>
          <p:cNvPr id="451" name="Rectangle 58"/>
          <p:cNvSpPr>
            <a:spLocks noChangeArrowheads="1"/>
          </p:cNvSpPr>
          <p:nvPr/>
        </p:nvSpPr>
        <p:spPr bwMode="auto">
          <a:xfrm>
            <a:off x="5898421" y="2471437"/>
            <a:ext cx="2019300" cy="4000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0" u="sng">
                <a:solidFill>
                  <a:srgbClr val="A50021"/>
                </a:solidFill>
                <a:latin typeface="Calibri" pitchFamily="34" charset="0"/>
              </a:rPr>
              <a:t>tv2341:StockItem</a:t>
            </a:r>
          </a:p>
        </p:txBody>
      </p:sp>
      <p:sp>
        <p:nvSpPr>
          <p:cNvPr id="452" name="Rectangle 58"/>
          <p:cNvSpPr>
            <a:spLocks noChangeArrowheads="1"/>
          </p:cNvSpPr>
          <p:nvPr/>
        </p:nvSpPr>
        <p:spPr bwMode="auto">
          <a:xfrm>
            <a:off x="5974621" y="4203400"/>
            <a:ext cx="2293937" cy="4000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0" u="sng">
                <a:solidFill>
                  <a:srgbClr val="A50021"/>
                </a:solidFill>
                <a:latin typeface="Calibri" pitchFamily="34" charset="0"/>
              </a:rPr>
              <a:t>item5573:StockItem</a:t>
            </a:r>
          </a:p>
        </p:txBody>
      </p:sp>
      <p:sp>
        <p:nvSpPr>
          <p:cNvPr id="453" name="Rectangle 58"/>
          <p:cNvSpPr>
            <a:spLocks noChangeArrowheads="1"/>
          </p:cNvSpPr>
          <p:nvPr/>
        </p:nvSpPr>
        <p:spPr bwMode="auto">
          <a:xfrm>
            <a:off x="5898421" y="3649362"/>
            <a:ext cx="2190750" cy="4000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0" u="sng">
                <a:solidFill>
                  <a:srgbClr val="A50021"/>
                </a:solidFill>
                <a:latin typeface="Calibri" pitchFamily="34" charset="0"/>
              </a:rPr>
              <a:t>pc68441:StockItem</a:t>
            </a:r>
          </a:p>
        </p:txBody>
      </p:sp>
      <p:cxnSp>
        <p:nvCxnSpPr>
          <p:cNvPr id="454" name="AutoShape 25"/>
          <p:cNvCxnSpPr>
            <a:cxnSpLocks noChangeShapeType="1"/>
            <a:stCxn id="448" idx="3"/>
          </p:cNvCxnSpPr>
          <p:nvPr/>
        </p:nvCxnSpPr>
        <p:spPr bwMode="auto">
          <a:xfrm>
            <a:off x="3012346" y="2409525"/>
            <a:ext cx="315912" cy="1189037"/>
          </a:xfrm>
          <a:prstGeom prst="bentConnector2">
            <a:avLst/>
          </a:prstGeom>
          <a:noFill/>
          <a:ln w="19050">
            <a:solidFill>
              <a:srgbClr val="002060"/>
            </a:solidFill>
            <a:miter lim="800000"/>
            <a:headEnd/>
            <a:tailEnd type="triangle" w="med" len="med"/>
          </a:ln>
        </p:spPr>
      </p:cxnSp>
      <p:cxnSp>
        <p:nvCxnSpPr>
          <p:cNvPr id="455" name="AutoShape 26"/>
          <p:cNvCxnSpPr>
            <a:cxnSpLocks noChangeShapeType="1"/>
            <a:stCxn id="448" idx="3"/>
          </p:cNvCxnSpPr>
          <p:nvPr/>
        </p:nvCxnSpPr>
        <p:spPr bwMode="auto">
          <a:xfrm>
            <a:off x="3002821" y="2409525"/>
            <a:ext cx="407645" cy="1804129"/>
          </a:xfrm>
          <a:prstGeom prst="bentConnector2">
            <a:avLst/>
          </a:prstGeom>
          <a:noFill/>
          <a:ln w="19050">
            <a:solidFill>
              <a:srgbClr val="002060"/>
            </a:solidFill>
            <a:miter lim="800000"/>
            <a:headEnd/>
            <a:tailEnd type="triangle" w="med" len="med"/>
          </a:ln>
        </p:spPr>
      </p:cxnSp>
      <p:cxnSp>
        <p:nvCxnSpPr>
          <p:cNvPr id="456" name="AutoShape 27"/>
          <p:cNvCxnSpPr>
            <a:cxnSpLocks noChangeShapeType="1"/>
            <a:stCxn id="448" idx="3"/>
          </p:cNvCxnSpPr>
          <p:nvPr/>
        </p:nvCxnSpPr>
        <p:spPr bwMode="auto">
          <a:xfrm>
            <a:off x="3002821" y="2409525"/>
            <a:ext cx="481785" cy="2397253"/>
          </a:xfrm>
          <a:prstGeom prst="bentConnector2">
            <a:avLst/>
          </a:prstGeom>
          <a:noFill/>
          <a:ln w="19050">
            <a:solidFill>
              <a:srgbClr val="002060"/>
            </a:solidFill>
            <a:miter lim="800000"/>
            <a:headEnd/>
            <a:tailEnd type="triangle" w="med" len="med"/>
          </a:ln>
        </p:spPr>
      </p:cxnSp>
      <p:cxnSp>
        <p:nvCxnSpPr>
          <p:cNvPr id="457" name="AutoShape 28"/>
          <p:cNvCxnSpPr>
            <a:cxnSpLocks noChangeShapeType="1"/>
            <a:stCxn id="461" idx="3"/>
          </p:cNvCxnSpPr>
          <p:nvPr/>
        </p:nvCxnSpPr>
        <p:spPr bwMode="auto">
          <a:xfrm flipV="1">
            <a:off x="4780821" y="2679400"/>
            <a:ext cx="1108075" cy="449262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accent5">
                <a:lumMod val="75000"/>
              </a:schemeClr>
            </a:solidFill>
            <a:miter lim="800000"/>
            <a:headEnd/>
            <a:tailEnd type="triangle" w="med" len="med"/>
          </a:ln>
        </p:spPr>
      </p:cxnSp>
      <p:cxnSp>
        <p:nvCxnSpPr>
          <p:cNvPr id="458" name="AutoShape 29"/>
          <p:cNvCxnSpPr>
            <a:cxnSpLocks noChangeShapeType="1"/>
            <a:stCxn id="461" idx="3"/>
            <a:endCxn id="450" idx="1"/>
          </p:cNvCxnSpPr>
          <p:nvPr/>
        </p:nvCxnSpPr>
        <p:spPr bwMode="auto">
          <a:xfrm>
            <a:off x="4780821" y="3128662"/>
            <a:ext cx="1117600" cy="7620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accent5">
                <a:lumMod val="75000"/>
              </a:schemeClr>
            </a:solidFill>
            <a:miter lim="800000"/>
            <a:headEnd/>
            <a:tailEnd type="triangle" w="med" len="med"/>
          </a:ln>
        </p:spPr>
      </p:cxnSp>
      <p:cxnSp>
        <p:nvCxnSpPr>
          <p:cNvPr id="459" name="AutoShape 30"/>
          <p:cNvCxnSpPr>
            <a:cxnSpLocks noChangeShapeType="1"/>
            <a:stCxn id="462" idx="3"/>
            <a:endCxn id="453" idx="1"/>
          </p:cNvCxnSpPr>
          <p:nvPr/>
        </p:nvCxnSpPr>
        <p:spPr bwMode="auto">
          <a:xfrm>
            <a:off x="4871308" y="3849387"/>
            <a:ext cx="1027113" cy="1588"/>
          </a:xfrm>
          <a:prstGeom prst="straightConnector1">
            <a:avLst/>
          </a:prstGeom>
          <a:noFill/>
          <a:ln w="19050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460" name="AutoShape 31"/>
          <p:cNvCxnSpPr>
            <a:cxnSpLocks noChangeShapeType="1"/>
            <a:stCxn id="463" idx="3"/>
          </p:cNvCxnSpPr>
          <p:nvPr/>
        </p:nvCxnSpPr>
        <p:spPr bwMode="auto">
          <a:xfrm>
            <a:off x="5199921" y="4403425"/>
            <a:ext cx="765175" cy="7937"/>
          </a:xfrm>
          <a:prstGeom prst="straightConnector1">
            <a:avLst/>
          </a:prstGeom>
          <a:noFill/>
          <a:ln w="19050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</p:spPr>
      </p:cxnSp>
      <p:sp>
        <p:nvSpPr>
          <p:cNvPr id="461" name="Rectangle 46"/>
          <p:cNvSpPr>
            <a:spLocks noChangeArrowheads="1"/>
          </p:cNvSpPr>
          <p:nvPr/>
        </p:nvSpPr>
        <p:spPr bwMode="auto">
          <a:xfrm>
            <a:off x="2483708" y="2928637"/>
            <a:ext cx="2297113" cy="4000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0" u="sng">
                <a:solidFill>
                  <a:srgbClr val="0000FF"/>
                </a:solidFill>
                <a:latin typeface="Calibri" pitchFamily="34" charset="0"/>
              </a:rPr>
              <a:t>tvModelX:Appliance</a:t>
            </a:r>
          </a:p>
        </p:txBody>
      </p:sp>
      <p:sp>
        <p:nvSpPr>
          <p:cNvPr id="462" name="Rectangle 46"/>
          <p:cNvSpPr>
            <a:spLocks noChangeArrowheads="1"/>
          </p:cNvSpPr>
          <p:nvPr/>
        </p:nvSpPr>
        <p:spPr bwMode="auto">
          <a:xfrm>
            <a:off x="2559908" y="3649362"/>
            <a:ext cx="2311400" cy="4000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0" u="sng">
                <a:solidFill>
                  <a:srgbClr val="0000FF"/>
                </a:solidFill>
                <a:latin typeface="Calibri" pitchFamily="34" charset="0"/>
              </a:rPr>
              <a:t>pcModelY:Appliance</a:t>
            </a:r>
          </a:p>
        </p:txBody>
      </p:sp>
      <p:sp>
        <p:nvSpPr>
          <p:cNvPr id="463" name="Rectangle 46"/>
          <p:cNvSpPr>
            <a:spLocks noChangeArrowheads="1"/>
          </p:cNvSpPr>
          <p:nvPr/>
        </p:nvSpPr>
        <p:spPr bwMode="auto">
          <a:xfrm>
            <a:off x="2407508" y="4203400"/>
            <a:ext cx="2792413" cy="4000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0" u="sng">
                <a:solidFill>
                  <a:srgbClr val="FF0000"/>
                </a:solidFill>
                <a:latin typeface="Calibri" pitchFamily="34" charset="0"/>
              </a:rPr>
              <a:t>mouseModelZ:Accessory</a:t>
            </a:r>
          </a:p>
        </p:txBody>
      </p:sp>
      <p:sp>
        <p:nvSpPr>
          <p:cNvPr id="464" name="Rectangle 46"/>
          <p:cNvSpPr>
            <a:spLocks noChangeArrowheads="1"/>
          </p:cNvSpPr>
          <p:nvPr/>
        </p:nvSpPr>
        <p:spPr bwMode="auto">
          <a:xfrm>
            <a:off x="2559908" y="4792362"/>
            <a:ext cx="2628900" cy="4000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0" u="sng">
                <a:solidFill>
                  <a:srgbClr val="FF0000"/>
                </a:solidFill>
                <a:latin typeface="Calibri" pitchFamily="34" charset="0"/>
              </a:rPr>
              <a:t>cableModelT:Accessory</a:t>
            </a:r>
          </a:p>
        </p:txBody>
      </p:sp>
      <p:cxnSp>
        <p:nvCxnSpPr>
          <p:cNvPr id="465" name="AutoShape 32"/>
          <p:cNvCxnSpPr>
            <a:cxnSpLocks noChangeShapeType="1"/>
          </p:cNvCxnSpPr>
          <p:nvPr/>
        </p:nvCxnSpPr>
        <p:spPr bwMode="auto">
          <a:xfrm rot="10800000" flipH="1">
            <a:off x="2397983" y="3857325"/>
            <a:ext cx="152400" cy="554037"/>
          </a:xfrm>
          <a:prstGeom prst="bentConnector3">
            <a:avLst>
              <a:gd name="adj1" fmla="val -119425"/>
            </a:avLst>
          </a:prstGeom>
          <a:noFill/>
          <a:ln w="19050">
            <a:solidFill>
              <a:srgbClr val="7030A0"/>
            </a:solidFill>
            <a:round/>
            <a:headEnd type="arrow" w="med" len="med"/>
            <a:tailEnd type="none" w="med" len="med"/>
          </a:ln>
        </p:spPr>
      </p:cxnSp>
      <p:cxnSp>
        <p:nvCxnSpPr>
          <p:cNvPr id="466" name="AutoShape 33"/>
          <p:cNvCxnSpPr>
            <a:cxnSpLocks noChangeShapeType="1"/>
          </p:cNvCxnSpPr>
          <p:nvPr/>
        </p:nvCxnSpPr>
        <p:spPr bwMode="auto">
          <a:xfrm rot="10800000" flipH="1">
            <a:off x="2550383" y="3746112"/>
            <a:ext cx="1588" cy="1143000"/>
          </a:xfrm>
          <a:prstGeom prst="bentConnector3">
            <a:avLst>
              <a:gd name="adj1" fmla="val -33900014"/>
            </a:avLst>
          </a:prstGeom>
          <a:noFill/>
          <a:ln w="19050">
            <a:solidFill>
              <a:srgbClr val="7030A0"/>
            </a:solidFill>
            <a:round/>
            <a:headEnd type="arrow" w="med" len="med"/>
            <a:tailEnd type="none" w="med" len="med"/>
          </a:ln>
        </p:spPr>
      </p:cxnSp>
      <p:cxnSp>
        <p:nvCxnSpPr>
          <p:cNvPr id="467" name="AutoShape 34"/>
          <p:cNvCxnSpPr>
            <a:cxnSpLocks noChangeShapeType="1"/>
            <a:stCxn id="468" idx="1"/>
            <a:endCxn id="461" idx="1"/>
          </p:cNvCxnSpPr>
          <p:nvPr/>
        </p:nvCxnSpPr>
        <p:spPr bwMode="auto">
          <a:xfrm rot="5400000" flipH="1" flipV="1">
            <a:off x="1156558" y="3770012"/>
            <a:ext cx="1968500" cy="685800"/>
          </a:xfrm>
          <a:prstGeom prst="bentConnector2">
            <a:avLst/>
          </a:prstGeom>
          <a:noFill/>
          <a:ln w="19050">
            <a:solidFill>
              <a:srgbClr val="7030A0"/>
            </a:solidFill>
            <a:miter lim="800000"/>
            <a:headEnd/>
            <a:tailEnd/>
          </a:ln>
        </p:spPr>
      </p:cxnSp>
      <p:sp>
        <p:nvSpPr>
          <p:cNvPr id="468" name="Line 35"/>
          <p:cNvSpPr>
            <a:spLocks noChangeShapeType="1"/>
          </p:cNvSpPr>
          <p:nvPr/>
        </p:nvSpPr>
        <p:spPr bwMode="auto">
          <a:xfrm flipH="1">
            <a:off x="1797908" y="5097162"/>
            <a:ext cx="7620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 type="arrow" w="med" len="med"/>
            <a:tailEnd type="none" w="med" len="med"/>
          </a:ln>
        </p:spPr>
        <p:txBody>
          <a:bodyPr anchor="b">
            <a:spAutoFit/>
          </a:bodyPr>
          <a:lstStyle/>
          <a:p>
            <a:endParaRPr lang="en-US"/>
          </a:p>
        </p:txBody>
      </p:sp>
      <p:sp>
        <p:nvSpPr>
          <p:cNvPr id="469" name="Rectangle 54"/>
          <p:cNvSpPr>
            <a:spLocks noChangeArrowheads="1"/>
          </p:cNvSpPr>
          <p:nvPr/>
        </p:nvSpPr>
        <p:spPr bwMode="auto">
          <a:xfrm rot="16200000">
            <a:off x="1138307" y="4007559"/>
            <a:ext cx="869085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800" b="0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is </a:t>
            </a:r>
            <a:r>
              <a:rPr lang="en-US" sz="1800" b="0" dirty="0" smtClean="0">
                <a:solidFill>
                  <a:schemeClr val="tx1"/>
                </a:solidFill>
                <a:latin typeface="Calibri" pitchFamily="34" charset="0"/>
              </a:rPr>
              <a:t>for &gt;</a:t>
            </a:r>
            <a:endParaRPr lang="en-US" sz="18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78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" grpId="0" animBg="1"/>
      <p:bldP spid="451" grpId="0" animBg="1"/>
      <p:bldP spid="452" grpId="0" animBg="1"/>
      <p:bldP spid="453" grpId="0" animBg="1"/>
      <p:bldP spid="468" grpId="0" animBg="1"/>
      <p:bldP spid="46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15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26</cp:revision>
  <dcterms:created xsi:type="dcterms:W3CDTF">2017-06-23T07:18:29Z</dcterms:created>
  <dcterms:modified xsi:type="dcterms:W3CDTF">2017-06-23T08:17:34Z</dcterms:modified>
</cp:coreProperties>
</file>