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6C45-2DB0-4797-8F62-CAF8E935D413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F41E-490D-4D2D-8C1F-B6AD8A482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02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9F41E-490D-4D2D-8C1F-B6AD8A48211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41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5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1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0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6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6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7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6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AutoShape 17"/>
          <p:cNvSpPr>
            <a:spLocks noChangeArrowheads="1"/>
          </p:cNvSpPr>
          <p:nvPr/>
        </p:nvSpPr>
        <p:spPr bwMode="auto">
          <a:xfrm>
            <a:off x="766118" y="2533135"/>
            <a:ext cx="6820931" cy="278027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endParaRPr lang="en-US" sz="2000"/>
          </a:p>
        </p:txBody>
      </p:sp>
      <p:sp>
        <p:nvSpPr>
          <p:cNvPr id="471" name="Line 36"/>
          <p:cNvSpPr>
            <a:spLocks noChangeShapeType="1"/>
          </p:cNvSpPr>
          <p:nvPr/>
        </p:nvSpPr>
        <p:spPr bwMode="auto">
          <a:xfrm flipV="1">
            <a:off x="2053281" y="2656703"/>
            <a:ext cx="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arrow" w="med" len="med"/>
            <a:tailEnd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472" name="Line 48"/>
          <p:cNvSpPr>
            <a:spLocks noChangeShapeType="1"/>
          </p:cNvSpPr>
          <p:nvPr/>
        </p:nvSpPr>
        <p:spPr bwMode="auto">
          <a:xfrm flipV="1">
            <a:off x="2053280" y="1655805"/>
            <a:ext cx="10297" cy="61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sp>
        <p:nvSpPr>
          <p:cNvPr id="473" name="Rectangle 32"/>
          <p:cNvSpPr>
            <a:spLocks noChangeArrowheads="1"/>
          </p:cNvSpPr>
          <p:nvPr/>
        </p:nvSpPr>
        <p:spPr bwMode="auto">
          <a:xfrm>
            <a:off x="1215081" y="2275703"/>
            <a:ext cx="6019800" cy="415925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b="0">
                <a:solidFill>
                  <a:srgbClr val="FF0000"/>
                </a:solidFill>
                <a:latin typeface="Calibri" pitchFamily="34" charset="0"/>
              </a:rPr>
              <a:t>SIS</a:t>
            </a:r>
          </a:p>
        </p:txBody>
      </p:sp>
      <p:sp>
        <p:nvSpPr>
          <p:cNvPr id="474" name="Rectangle 37"/>
          <p:cNvSpPr>
            <a:spLocks noChangeArrowheads="1"/>
          </p:cNvSpPr>
          <p:nvPr/>
        </p:nvSpPr>
        <p:spPr bwMode="auto">
          <a:xfrm>
            <a:off x="1851669" y="1233702"/>
            <a:ext cx="430212" cy="415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UI</a:t>
            </a:r>
          </a:p>
        </p:txBody>
      </p:sp>
      <p:sp>
        <p:nvSpPr>
          <p:cNvPr id="475" name="Rectangle 46"/>
          <p:cNvSpPr>
            <a:spLocks noChangeArrowheads="1"/>
          </p:cNvSpPr>
          <p:nvPr/>
        </p:nvSpPr>
        <p:spPr bwMode="auto">
          <a:xfrm>
            <a:off x="3499494" y="3207399"/>
            <a:ext cx="1741487" cy="415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StockItemType</a:t>
            </a:r>
          </a:p>
        </p:txBody>
      </p:sp>
      <p:sp>
        <p:nvSpPr>
          <p:cNvPr id="476" name="Rectangle 47"/>
          <p:cNvSpPr>
            <a:spLocks noChangeArrowheads="1"/>
          </p:cNvSpPr>
          <p:nvPr/>
        </p:nvSpPr>
        <p:spPr bwMode="auto">
          <a:xfrm>
            <a:off x="2499369" y="4609161"/>
            <a:ext cx="1225550" cy="415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Appliance</a:t>
            </a:r>
          </a:p>
        </p:txBody>
      </p:sp>
      <p:sp>
        <p:nvSpPr>
          <p:cNvPr id="477" name="Rectangle 48"/>
          <p:cNvSpPr>
            <a:spLocks noChangeArrowheads="1"/>
          </p:cNvSpPr>
          <p:nvPr/>
        </p:nvSpPr>
        <p:spPr bwMode="auto">
          <a:xfrm>
            <a:off x="5090169" y="4609161"/>
            <a:ext cx="1230312" cy="415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Accessory</a:t>
            </a:r>
          </a:p>
        </p:txBody>
      </p:sp>
      <p:cxnSp>
        <p:nvCxnSpPr>
          <p:cNvPr id="478" name="AutoShape 49"/>
          <p:cNvCxnSpPr>
            <a:cxnSpLocks noChangeShapeType="1"/>
            <a:stCxn id="476" idx="3"/>
            <a:endCxn id="477" idx="1"/>
          </p:cNvCxnSpPr>
          <p:nvPr/>
        </p:nvCxnSpPr>
        <p:spPr bwMode="auto">
          <a:xfrm>
            <a:off x="3734444" y="4817124"/>
            <a:ext cx="1346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79" name="Rectangle 50"/>
          <p:cNvSpPr>
            <a:spLocks noChangeArrowheads="1"/>
          </p:cNvSpPr>
          <p:nvPr/>
        </p:nvSpPr>
        <p:spPr bwMode="auto">
          <a:xfrm>
            <a:off x="4785369" y="4532961"/>
            <a:ext cx="31115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480" name="AutoShape 51"/>
          <p:cNvSpPr>
            <a:spLocks noChangeArrowheads="1"/>
          </p:cNvSpPr>
          <p:nvPr/>
        </p:nvSpPr>
        <p:spPr bwMode="auto">
          <a:xfrm>
            <a:off x="4264326" y="3645243"/>
            <a:ext cx="245890" cy="179673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endParaRPr lang="en-US"/>
          </a:p>
        </p:txBody>
      </p:sp>
      <p:cxnSp>
        <p:nvCxnSpPr>
          <p:cNvPr id="481" name="AutoShape 52"/>
          <p:cNvCxnSpPr>
            <a:cxnSpLocks noChangeShapeType="1"/>
            <a:stCxn id="480" idx="3"/>
            <a:endCxn id="476" idx="0"/>
          </p:cNvCxnSpPr>
          <p:nvPr/>
        </p:nvCxnSpPr>
        <p:spPr bwMode="auto">
          <a:xfrm rot="5400000">
            <a:off x="3357586" y="3579475"/>
            <a:ext cx="784245" cy="127512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82" name="AutoShape 53"/>
          <p:cNvCxnSpPr>
            <a:cxnSpLocks noChangeShapeType="1"/>
            <a:stCxn id="480" idx="3"/>
            <a:endCxn id="477" idx="0"/>
          </p:cNvCxnSpPr>
          <p:nvPr/>
        </p:nvCxnSpPr>
        <p:spPr bwMode="auto">
          <a:xfrm rot="16200000" flipH="1">
            <a:off x="4654176" y="3558011"/>
            <a:ext cx="784245" cy="131805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83" name="Rectangle 54"/>
          <p:cNvSpPr>
            <a:spLocks noChangeArrowheads="1"/>
          </p:cNvSpPr>
          <p:nvPr/>
        </p:nvSpPr>
        <p:spPr bwMode="auto">
          <a:xfrm>
            <a:off x="3958281" y="4515499"/>
            <a:ext cx="814388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800" b="0">
                <a:solidFill>
                  <a:schemeClr val="tx1"/>
                </a:solidFill>
                <a:latin typeface="Calibri" pitchFamily="34" charset="0"/>
              </a:rPr>
              <a:t>&lt; is for</a:t>
            </a:r>
          </a:p>
        </p:txBody>
      </p:sp>
      <p:sp>
        <p:nvSpPr>
          <p:cNvPr id="484" name="Rectangle 55"/>
          <p:cNvSpPr>
            <a:spLocks noChangeArrowheads="1"/>
          </p:cNvSpPr>
          <p:nvPr/>
        </p:nvSpPr>
        <p:spPr bwMode="auto">
          <a:xfrm>
            <a:off x="1250006" y="3208986"/>
            <a:ext cx="1593850" cy="415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StockItemList</a:t>
            </a:r>
          </a:p>
        </p:txBody>
      </p:sp>
      <p:cxnSp>
        <p:nvCxnSpPr>
          <p:cNvPr id="485" name="AutoShape 57"/>
          <p:cNvCxnSpPr>
            <a:cxnSpLocks noChangeShapeType="1"/>
            <a:stCxn id="484" idx="3"/>
            <a:endCxn id="475" idx="1"/>
          </p:cNvCxnSpPr>
          <p:nvPr/>
        </p:nvCxnSpPr>
        <p:spPr bwMode="auto">
          <a:xfrm flipV="1">
            <a:off x="2853381" y="3415361"/>
            <a:ext cx="636588" cy="1588"/>
          </a:xfrm>
          <a:prstGeom prst="bentConnector3">
            <a:avLst>
              <a:gd name="adj1" fmla="val 49875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486" name="Rectangle 58"/>
          <p:cNvSpPr>
            <a:spLocks noChangeArrowheads="1"/>
          </p:cNvSpPr>
          <p:nvPr/>
        </p:nvSpPr>
        <p:spPr bwMode="auto">
          <a:xfrm>
            <a:off x="5998687" y="3215306"/>
            <a:ext cx="122937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 err="1" smtClean="0">
                <a:solidFill>
                  <a:schemeClr val="tx1"/>
                </a:solidFill>
                <a:latin typeface="Calibri" pitchFamily="34" charset="0"/>
              </a:rPr>
              <a:t>StockItem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487" name="AutoShape 59"/>
          <p:cNvCxnSpPr>
            <a:cxnSpLocks noChangeShapeType="1"/>
            <a:stCxn id="475" idx="3"/>
            <a:endCxn id="486" idx="1"/>
          </p:cNvCxnSpPr>
          <p:nvPr/>
        </p:nvCxnSpPr>
        <p:spPr bwMode="auto">
          <a:xfrm flipV="1">
            <a:off x="5240981" y="3415361"/>
            <a:ext cx="757706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round/>
            <a:headEnd type="none" w="med" len="med"/>
            <a:tailEnd type="arrow" w="med" len="med"/>
          </a:ln>
        </p:spPr>
      </p:cxnSp>
      <p:sp>
        <p:nvSpPr>
          <p:cNvPr id="488" name="Rectangle 60"/>
          <p:cNvSpPr>
            <a:spLocks noChangeArrowheads="1"/>
          </p:cNvSpPr>
          <p:nvPr/>
        </p:nvSpPr>
        <p:spPr bwMode="auto">
          <a:xfrm>
            <a:off x="5634681" y="3120086"/>
            <a:ext cx="31115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000" b="0">
                <a:latin typeface="Calibri" pitchFamily="34" charset="0"/>
              </a:rPr>
              <a:t>*</a:t>
            </a:r>
          </a:p>
        </p:txBody>
      </p:sp>
      <p:sp>
        <p:nvSpPr>
          <p:cNvPr id="489" name="Rectangle 18"/>
          <p:cNvSpPr>
            <a:spLocks noChangeArrowheads="1"/>
          </p:cNvSpPr>
          <p:nvPr/>
        </p:nvSpPr>
        <p:spPr bwMode="auto">
          <a:xfrm>
            <a:off x="3196281" y="3120086"/>
            <a:ext cx="31115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4587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0" animBg="1"/>
      <p:bldP spid="472" grpId="0" animBg="1"/>
      <p:bldP spid="47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27</cp:revision>
  <dcterms:created xsi:type="dcterms:W3CDTF">2017-06-23T07:18:29Z</dcterms:created>
  <dcterms:modified xsi:type="dcterms:W3CDTF">2017-06-23T08:18:10Z</dcterms:modified>
</cp:coreProperties>
</file>