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AutoShape 3"/>
          <p:cNvSpPr>
            <a:spLocks noChangeArrowheads="1"/>
          </p:cNvSpPr>
          <p:nvPr/>
        </p:nvSpPr>
        <p:spPr bwMode="auto">
          <a:xfrm>
            <a:off x="803191" y="827902"/>
            <a:ext cx="5659394" cy="2458995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491" name="AutoShape 17"/>
          <p:cNvSpPr>
            <a:spLocks noChangeArrowheads="1"/>
          </p:cNvSpPr>
          <p:nvPr/>
        </p:nvSpPr>
        <p:spPr bwMode="auto">
          <a:xfrm>
            <a:off x="815545" y="3793524"/>
            <a:ext cx="6820931" cy="278027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492" name="Rectangle 20"/>
          <p:cNvSpPr>
            <a:spLocks noChangeArrowheads="1"/>
          </p:cNvSpPr>
          <p:nvPr/>
        </p:nvSpPr>
        <p:spPr bwMode="auto">
          <a:xfrm>
            <a:off x="4140200" y="1007075"/>
            <a:ext cx="941388" cy="4159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rgbClr val="FF0000"/>
                </a:solidFill>
                <a:latin typeface="Calibri" pitchFamily="34" charset="0"/>
              </a:rPr>
              <a:t>ViewUi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93" name="Rectangle 21"/>
          <p:cNvSpPr>
            <a:spLocks noChangeArrowheads="1"/>
          </p:cNvSpPr>
          <p:nvPr/>
        </p:nvSpPr>
        <p:spPr bwMode="auto">
          <a:xfrm>
            <a:off x="4140200" y="1540475"/>
            <a:ext cx="831850" cy="4159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rgbClr val="FF0000"/>
                </a:solidFill>
                <a:latin typeface="Calibri" pitchFamily="34" charset="0"/>
              </a:rPr>
              <a:t>EditUi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94" name="Rectangle 22"/>
          <p:cNvSpPr>
            <a:spLocks noChangeArrowheads="1"/>
          </p:cNvSpPr>
          <p:nvPr/>
        </p:nvSpPr>
        <p:spPr bwMode="auto">
          <a:xfrm>
            <a:off x="4140200" y="2150075"/>
            <a:ext cx="1879600" cy="4159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rgbClr val="FF0000"/>
                </a:solidFill>
                <a:latin typeface="Calibri" pitchFamily="34" charset="0"/>
              </a:rPr>
              <a:t>ListAccesoriesUi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95" name="Rectangle 23"/>
          <p:cNvSpPr>
            <a:spLocks noChangeArrowheads="1"/>
          </p:cNvSpPr>
          <p:nvPr/>
        </p:nvSpPr>
        <p:spPr bwMode="auto">
          <a:xfrm>
            <a:off x="4140200" y="2759675"/>
            <a:ext cx="1046163" cy="4159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rgbClr val="FF0000"/>
                </a:solidFill>
                <a:latin typeface="Calibri" pitchFamily="34" charset="0"/>
              </a:rPr>
              <a:t>ListAllUi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496" name="AutoShape 24"/>
          <p:cNvCxnSpPr>
            <a:cxnSpLocks noChangeShapeType="1"/>
            <a:stCxn id="501" idx="3"/>
            <a:endCxn id="492" idx="1"/>
          </p:cNvCxnSpPr>
          <p:nvPr/>
        </p:nvCxnSpPr>
        <p:spPr bwMode="auto">
          <a:xfrm flipV="1">
            <a:off x="2651125" y="1215038"/>
            <a:ext cx="1479550" cy="533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7" name="AutoShape 25"/>
          <p:cNvCxnSpPr>
            <a:cxnSpLocks noChangeShapeType="1"/>
            <a:stCxn id="501" idx="3"/>
            <a:endCxn id="493" idx="1"/>
          </p:cNvCxnSpPr>
          <p:nvPr/>
        </p:nvCxnSpPr>
        <p:spPr bwMode="auto">
          <a:xfrm>
            <a:off x="2651125" y="1748438"/>
            <a:ext cx="1479550" cy="0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8" name="AutoShape 26"/>
          <p:cNvCxnSpPr>
            <a:cxnSpLocks noChangeShapeType="1"/>
            <a:stCxn id="501" idx="3"/>
            <a:endCxn id="494" idx="1"/>
          </p:cNvCxnSpPr>
          <p:nvPr/>
        </p:nvCxnSpPr>
        <p:spPr bwMode="auto">
          <a:xfrm>
            <a:off x="2651125" y="1748438"/>
            <a:ext cx="1479550" cy="6096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9" name="AutoShape 27"/>
          <p:cNvCxnSpPr>
            <a:cxnSpLocks noChangeShapeType="1"/>
            <a:stCxn id="501" idx="3"/>
            <a:endCxn id="495" idx="1"/>
          </p:cNvCxnSpPr>
          <p:nvPr/>
        </p:nvCxnSpPr>
        <p:spPr bwMode="auto">
          <a:xfrm>
            <a:off x="2651125" y="1748438"/>
            <a:ext cx="1479550" cy="12192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00" name="Line 28"/>
          <p:cNvSpPr>
            <a:spLocks noChangeShapeType="1"/>
          </p:cNvSpPr>
          <p:nvPr/>
        </p:nvSpPr>
        <p:spPr bwMode="auto">
          <a:xfrm flipV="1">
            <a:off x="1905000" y="1921475"/>
            <a:ext cx="0" cy="167640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01" name="Rectangle 30"/>
          <p:cNvSpPr>
            <a:spLocks noChangeArrowheads="1"/>
          </p:cNvSpPr>
          <p:nvPr/>
        </p:nvSpPr>
        <p:spPr bwMode="auto">
          <a:xfrm>
            <a:off x="1168400" y="1540475"/>
            <a:ext cx="1473200" cy="41592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smtClean="0">
                <a:solidFill>
                  <a:srgbClr val="FF0000"/>
                </a:solidFill>
                <a:latin typeface="Calibri" pitchFamily="34" charset="0"/>
              </a:rPr>
              <a:t>UiController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 flipV="1">
            <a:off x="1880287" y="396651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503" name="Rectangle 32"/>
          <p:cNvSpPr>
            <a:spLocks noChangeArrowheads="1"/>
          </p:cNvSpPr>
          <p:nvPr/>
        </p:nvSpPr>
        <p:spPr bwMode="auto">
          <a:xfrm>
            <a:off x="1042087" y="3585518"/>
            <a:ext cx="601980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SIS</a:t>
            </a:r>
          </a:p>
        </p:txBody>
      </p:sp>
      <p:sp>
        <p:nvSpPr>
          <p:cNvPr id="504" name="Rectangle 46"/>
          <p:cNvSpPr>
            <a:spLocks noChangeArrowheads="1"/>
          </p:cNvSpPr>
          <p:nvPr/>
        </p:nvSpPr>
        <p:spPr bwMode="auto">
          <a:xfrm>
            <a:off x="3326500" y="4517214"/>
            <a:ext cx="1741487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StockItemType</a:t>
            </a:r>
          </a:p>
        </p:txBody>
      </p:sp>
      <p:sp>
        <p:nvSpPr>
          <p:cNvPr id="505" name="Rectangle 47"/>
          <p:cNvSpPr>
            <a:spLocks noChangeArrowheads="1"/>
          </p:cNvSpPr>
          <p:nvPr/>
        </p:nvSpPr>
        <p:spPr bwMode="auto">
          <a:xfrm>
            <a:off x="2326375" y="5918976"/>
            <a:ext cx="12255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Appliance</a:t>
            </a:r>
          </a:p>
        </p:txBody>
      </p:sp>
      <p:sp>
        <p:nvSpPr>
          <p:cNvPr id="506" name="Rectangle 48"/>
          <p:cNvSpPr>
            <a:spLocks noChangeArrowheads="1"/>
          </p:cNvSpPr>
          <p:nvPr/>
        </p:nvSpPr>
        <p:spPr bwMode="auto">
          <a:xfrm>
            <a:off x="4917175" y="5918976"/>
            <a:ext cx="1230312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Accessory</a:t>
            </a:r>
          </a:p>
        </p:txBody>
      </p:sp>
      <p:cxnSp>
        <p:nvCxnSpPr>
          <p:cNvPr id="507" name="AutoShape 49"/>
          <p:cNvCxnSpPr>
            <a:cxnSpLocks noChangeShapeType="1"/>
            <a:stCxn id="505" idx="3"/>
            <a:endCxn id="506" idx="1"/>
          </p:cNvCxnSpPr>
          <p:nvPr/>
        </p:nvCxnSpPr>
        <p:spPr bwMode="auto">
          <a:xfrm>
            <a:off x="3561450" y="6126939"/>
            <a:ext cx="1346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08" name="Rectangle 50"/>
          <p:cNvSpPr>
            <a:spLocks noChangeArrowheads="1"/>
          </p:cNvSpPr>
          <p:nvPr/>
        </p:nvSpPr>
        <p:spPr bwMode="auto">
          <a:xfrm>
            <a:off x="4612375" y="5842776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509" name="AutoShape 51"/>
          <p:cNvSpPr>
            <a:spLocks noChangeArrowheads="1"/>
          </p:cNvSpPr>
          <p:nvPr/>
        </p:nvSpPr>
        <p:spPr bwMode="auto">
          <a:xfrm>
            <a:off x="4091332" y="4955058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510" name="AutoShape 52"/>
          <p:cNvCxnSpPr>
            <a:cxnSpLocks noChangeShapeType="1"/>
            <a:stCxn id="509" idx="3"/>
            <a:endCxn id="505" idx="0"/>
          </p:cNvCxnSpPr>
          <p:nvPr/>
        </p:nvCxnSpPr>
        <p:spPr bwMode="auto">
          <a:xfrm rot="5400000">
            <a:off x="3184592" y="4889290"/>
            <a:ext cx="784245" cy="127512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11" name="AutoShape 53"/>
          <p:cNvCxnSpPr>
            <a:cxnSpLocks noChangeShapeType="1"/>
            <a:stCxn id="509" idx="3"/>
            <a:endCxn id="506" idx="0"/>
          </p:cNvCxnSpPr>
          <p:nvPr/>
        </p:nvCxnSpPr>
        <p:spPr bwMode="auto">
          <a:xfrm rot="16200000" flipH="1">
            <a:off x="4481182" y="4867826"/>
            <a:ext cx="784245" cy="131805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12" name="Rectangle 54"/>
          <p:cNvSpPr>
            <a:spLocks noChangeArrowheads="1"/>
          </p:cNvSpPr>
          <p:nvPr/>
        </p:nvSpPr>
        <p:spPr bwMode="auto">
          <a:xfrm>
            <a:off x="3785287" y="5825314"/>
            <a:ext cx="8143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&lt; is for</a:t>
            </a:r>
          </a:p>
        </p:txBody>
      </p:sp>
      <p:sp>
        <p:nvSpPr>
          <p:cNvPr id="513" name="Rectangle 55"/>
          <p:cNvSpPr>
            <a:spLocks noChangeArrowheads="1"/>
          </p:cNvSpPr>
          <p:nvPr/>
        </p:nvSpPr>
        <p:spPr bwMode="auto">
          <a:xfrm>
            <a:off x="1077012" y="4518801"/>
            <a:ext cx="1593850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StockItemList</a:t>
            </a:r>
          </a:p>
        </p:txBody>
      </p:sp>
      <p:cxnSp>
        <p:nvCxnSpPr>
          <p:cNvPr id="514" name="AutoShape 57"/>
          <p:cNvCxnSpPr>
            <a:cxnSpLocks noChangeShapeType="1"/>
            <a:stCxn id="513" idx="3"/>
            <a:endCxn id="504" idx="1"/>
          </p:cNvCxnSpPr>
          <p:nvPr/>
        </p:nvCxnSpPr>
        <p:spPr bwMode="auto">
          <a:xfrm flipV="1">
            <a:off x="2680387" y="4725176"/>
            <a:ext cx="636588" cy="1588"/>
          </a:xfrm>
          <a:prstGeom prst="bentConnector3">
            <a:avLst>
              <a:gd name="adj1" fmla="val 49875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15" name="Rectangle 58"/>
          <p:cNvSpPr>
            <a:spLocks noChangeArrowheads="1"/>
          </p:cNvSpPr>
          <p:nvPr/>
        </p:nvSpPr>
        <p:spPr bwMode="auto">
          <a:xfrm>
            <a:off x="5825693" y="4525121"/>
            <a:ext cx="122937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StockItem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16" name="AutoShape 59"/>
          <p:cNvCxnSpPr>
            <a:cxnSpLocks noChangeShapeType="1"/>
            <a:stCxn id="504" idx="3"/>
            <a:endCxn id="515" idx="1"/>
          </p:cNvCxnSpPr>
          <p:nvPr/>
        </p:nvCxnSpPr>
        <p:spPr bwMode="auto">
          <a:xfrm flipV="1">
            <a:off x="5067987" y="4725176"/>
            <a:ext cx="757706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med" len="med"/>
          </a:ln>
        </p:spPr>
      </p:cxnSp>
      <p:sp>
        <p:nvSpPr>
          <p:cNvPr id="517" name="Rectangle 60"/>
          <p:cNvSpPr>
            <a:spLocks noChangeArrowheads="1"/>
          </p:cNvSpPr>
          <p:nvPr/>
        </p:nvSpPr>
        <p:spPr bwMode="auto">
          <a:xfrm>
            <a:off x="5461687" y="4429901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latin typeface="Calibri" pitchFamily="34" charset="0"/>
              </a:rPr>
              <a:t>*</a:t>
            </a:r>
          </a:p>
        </p:txBody>
      </p:sp>
      <p:sp>
        <p:nvSpPr>
          <p:cNvPr id="518" name="Rectangle 18"/>
          <p:cNvSpPr>
            <a:spLocks noChangeArrowheads="1"/>
          </p:cNvSpPr>
          <p:nvPr/>
        </p:nvSpPr>
        <p:spPr bwMode="auto">
          <a:xfrm>
            <a:off x="3023287" y="4429901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2" grpId="0" animBg="1"/>
      <p:bldP spid="493" grpId="0" animBg="1"/>
      <p:bldP spid="494" grpId="0" animBg="1"/>
      <p:bldP spid="495" grpId="0" animBg="1"/>
      <p:bldP spid="500" grpId="0" animBg="1"/>
      <p:bldP spid="50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28</cp:revision>
  <dcterms:created xsi:type="dcterms:W3CDTF">2017-06-23T07:18:29Z</dcterms:created>
  <dcterms:modified xsi:type="dcterms:W3CDTF">2017-06-23T08:18:53Z</dcterms:modified>
</cp:coreProperties>
</file>