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AutoShape 3"/>
          <p:cNvSpPr>
            <a:spLocks noChangeArrowheads="1"/>
          </p:cNvSpPr>
          <p:nvPr/>
        </p:nvSpPr>
        <p:spPr bwMode="auto">
          <a:xfrm>
            <a:off x="803190" y="963827"/>
            <a:ext cx="5869459" cy="2458995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520" name="AutoShape 17"/>
          <p:cNvSpPr>
            <a:spLocks noChangeArrowheads="1"/>
          </p:cNvSpPr>
          <p:nvPr/>
        </p:nvSpPr>
        <p:spPr bwMode="auto">
          <a:xfrm>
            <a:off x="815545" y="3929449"/>
            <a:ext cx="7587049" cy="278027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endParaRPr lang="en-US" sz="2000"/>
          </a:p>
        </p:txBody>
      </p:sp>
      <p:sp>
        <p:nvSpPr>
          <p:cNvPr id="521" name="Rectangle 31"/>
          <p:cNvSpPr>
            <a:spLocks noChangeArrowheads="1"/>
          </p:cNvSpPr>
          <p:nvPr/>
        </p:nvSpPr>
        <p:spPr bwMode="auto">
          <a:xfrm>
            <a:off x="6704013" y="3733800"/>
            <a:ext cx="1449387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rgbClr val="FF0000"/>
                </a:solidFill>
                <a:latin typeface="Calibri" pitchFamily="34" charset="0"/>
              </a:rPr>
              <a:t>SISObserver</a:t>
            </a:r>
          </a:p>
        </p:txBody>
      </p:sp>
      <p:sp>
        <p:nvSpPr>
          <p:cNvPr id="522" name="AutoShape 32"/>
          <p:cNvSpPr>
            <a:spLocks noChangeArrowheads="1"/>
          </p:cNvSpPr>
          <p:nvPr/>
        </p:nvSpPr>
        <p:spPr bwMode="auto">
          <a:xfrm rot="10800000">
            <a:off x="7162799" y="3510969"/>
            <a:ext cx="337751" cy="245485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cxnSp>
        <p:nvCxnSpPr>
          <p:cNvPr id="523" name="AutoShape 33"/>
          <p:cNvCxnSpPr>
            <a:cxnSpLocks noChangeShapeType="1"/>
            <a:stCxn id="522" idx="3"/>
            <a:endCxn id="529" idx="3"/>
          </p:cNvCxnSpPr>
          <p:nvPr/>
        </p:nvCxnSpPr>
        <p:spPr bwMode="auto">
          <a:xfrm rot="16200000" flipV="1">
            <a:off x="6167234" y="2346529"/>
            <a:ext cx="1017006" cy="1311874"/>
          </a:xfrm>
          <a:prstGeom prst="bentConnector2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</p:spPr>
      </p:cxnSp>
      <p:cxnSp>
        <p:nvCxnSpPr>
          <p:cNvPr id="524" name="AutoShape 34"/>
          <p:cNvCxnSpPr>
            <a:cxnSpLocks noChangeShapeType="1"/>
            <a:stCxn id="522" idx="3"/>
            <a:endCxn id="530" idx="3"/>
          </p:cNvCxnSpPr>
          <p:nvPr/>
        </p:nvCxnSpPr>
        <p:spPr bwMode="auto">
          <a:xfrm rot="16200000" flipV="1">
            <a:off x="6055316" y="2234610"/>
            <a:ext cx="407406" cy="2145311"/>
          </a:xfrm>
          <a:prstGeom prst="bentConnector2">
            <a:avLst/>
          </a:prstGeom>
          <a:noFill/>
          <a:ln w="19050">
            <a:solidFill>
              <a:srgbClr val="FF0000"/>
            </a:solidFill>
            <a:prstDash val="sysDash"/>
            <a:miter lim="800000"/>
            <a:headEnd/>
            <a:tailEnd/>
          </a:ln>
        </p:spPr>
      </p:cxnSp>
      <p:cxnSp>
        <p:nvCxnSpPr>
          <p:cNvPr id="525" name="AutoShape 35"/>
          <p:cNvCxnSpPr>
            <a:cxnSpLocks noChangeShapeType="1"/>
            <a:endCxn id="521" idx="1"/>
          </p:cNvCxnSpPr>
          <p:nvPr/>
        </p:nvCxnSpPr>
        <p:spPr bwMode="auto">
          <a:xfrm>
            <a:off x="6105525" y="3941763"/>
            <a:ext cx="588963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26" name="Rectangle 36"/>
          <p:cNvSpPr>
            <a:spLocks noChangeArrowheads="1"/>
          </p:cNvSpPr>
          <p:nvPr/>
        </p:nvSpPr>
        <p:spPr bwMode="auto">
          <a:xfrm>
            <a:off x="6400800" y="3657600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 dirty="0">
                <a:solidFill>
                  <a:srgbClr val="FF0000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527" name="Rectangle 20"/>
          <p:cNvSpPr>
            <a:spLocks noChangeArrowheads="1"/>
          </p:cNvSpPr>
          <p:nvPr/>
        </p:nvSpPr>
        <p:spPr bwMode="auto">
          <a:xfrm>
            <a:off x="4140200" y="1143000"/>
            <a:ext cx="941388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ViewUi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28" name="Rectangle 21"/>
          <p:cNvSpPr>
            <a:spLocks noChangeArrowheads="1"/>
          </p:cNvSpPr>
          <p:nvPr/>
        </p:nvSpPr>
        <p:spPr bwMode="auto">
          <a:xfrm>
            <a:off x="4140200" y="1676400"/>
            <a:ext cx="831850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EditUi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29" name="Rectangle 22"/>
          <p:cNvSpPr>
            <a:spLocks noChangeArrowheads="1"/>
          </p:cNvSpPr>
          <p:nvPr/>
        </p:nvSpPr>
        <p:spPr bwMode="auto">
          <a:xfrm>
            <a:off x="4140200" y="2286000"/>
            <a:ext cx="1879600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ListAccesoriesUi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30" name="Rectangle 23"/>
          <p:cNvSpPr>
            <a:spLocks noChangeArrowheads="1"/>
          </p:cNvSpPr>
          <p:nvPr/>
        </p:nvSpPr>
        <p:spPr bwMode="auto">
          <a:xfrm>
            <a:off x="4140200" y="2895600"/>
            <a:ext cx="1046163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ListAllUi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31" name="AutoShape 24"/>
          <p:cNvCxnSpPr>
            <a:cxnSpLocks noChangeShapeType="1"/>
            <a:stCxn id="536" idx="3"/>
            <a:endCxn id="527" idx="1"/>
          </p:cNvCxnSpPr>
          <p:nvPr/>
        </p:nvCxnSpPr>
        <p:spPr bwMode="auto">
          <a:xfrm flipV="1">
            <a:off x="2651125" y="1350963"/>
            <a:ext cx="1479550" cy="533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2" name="AutoShape 25"/>
          <p:cNvCxnSpPr>
            <a:cxnSpLocks noChangeShapeType="1"/>
            <a:stCxn id="536" idx="3"/>
            <a:endCxn id="528" idx="1"/>
          </p:cNvCxnSpPr>
          <p:nvPr/>
        </p:nvCxnSpPr>
        <p:spPr bwMode="auto">
          <a:xfrm>
            <a:off x="2651125" y="1884363"/>
            <a:ext cx="1479550" cy="0"/>
          </a:xfrm>
          <a:prstGeom prst="straightConnector1">
            <a:avLst/>
          </a:prstGeom>
          <a:ln>
            <a:solidFill>
              <a:schemeClr val="tx1"/>
            </a:solidFill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3" name="AutoShape 26"/>
          <p:cNvCxnSpPr>
            <a:cxnSpLocks noChangeShapeType="1"/>
            <a:stCxn id="536" idx="3"/>
            <a:endCxn id="529" idx="1"/>
          </p:cNvCxnSpPr>
          <p:nvPr/>
        </p:nvCxnSpPr>
        <p:spPr bwMode="auto">
          <a:xfrm>
            <a:off x="2651125" y="1884363"/>
            <a:ext cx="1479550" cy="609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4" name="AutoShape 27"/>
          <p:cNvCxnSpPr>
            <a:cxnSpLocks noChangeShapeType="1"/>
            <a:stCxn id="536" idx="3"/>
            <a:endCxn id="530" idx="1"/>
          </p:cNvCxnSpPr>
          <p:nvPr/>
        </p:nvCxnSpPr>
        <p:spPr bwMode="auto">
          <a:xfrm>
            <a:off x="2651125" y="1884363"/>
            <a:ext cx="1479550" cy="1219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35" name="Line 28"/>
          <p:cNvSpPr>
            <a:spLocks noChangeShapeType="1"/>
          </p:cNvSpPr>
          <p:nvPr/>
        </p:nvSpPr>
        <p:spPr bwMode="auto">
          <a:xfrm flipV="1">
            <a:off x="1905000" y="2057400"/>
            <a:ext cx="0" cy="16764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36" name="Rectangle 30"/>
          <p:cNvSpPr>
            <a:spLocks noChangeArrowheads="1"/>
          </p:cNvSpPr>
          <p:nvPr/>
        </p:nvSpPr>
        <p:spPr bwMode="auto">
          <a:xfrm>
            <a:off x="1168400" y="1676400"/>
            <a:ext cx="1473200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smtClean="0">
                <a:solidFill>
                  <a:schemeClr val="tx1"/>
                </a:solidFill>
                <a:latin typeface="Calibri" pitchFamily="34" charset="0"/>
              </a:rPr>
              <a:t>UiController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37" name="Line 36"/>
          <p:cNvSpPr>
            <a:spLocks noChangeShapeType="1"/>
          </p:cNvSpPr>
          <p:nvPr/>
        </p:nvSpPr>
        <p:spPr bwMode="auto">
          <a:xfrm flipV="1">
            <a:off x="1880287" y="410244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538" name="Rectangle 32"/>
          <p:cNvSpPr>
            <a:spLocks noChangeArrowheads="1"/>
          </p:cNvSpPr>
          <p:nvPr/>
        </p:nvSpPr>
        <p:spPr bwMode="auto">
          <a:xfrm>
            <a:off x="1042087" y="3721443"/>
            <a:ext cx="5049794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SIS</a:t>
            </a:r>
          </a:p>
        </p:txBody>
      </p:sp>
      <p:sp>
        <p:nvSpPr>
          <p:cNvPr id="539" name="Rectangle 46"/>
          <p:cNvSpPr>
            <a:spLocks noChangeArrowheads="1"/>
          </p:cNvSpPr>
          <p:nvPr/>
        </p:nvSpPr>
        <p:spPr bwMode="auto">
          <a:xfrm>
            <a:off x="3326500" y="4653139"/>
            <a:ext cx="1741487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StockItemType</a:t>
            </a:r>
          </a:p>
        </p:txBody>
      </p:sp>
      <p:sp>
        <p:nvSpPr>
          <p:cNvPr id="540" name="Rectangle 47"/>
          <p:cNvSpPr>
            <a:spLocks noChangeArrowheads="1"/>
          </p:cNvSpPr>
          <p:nvPr/>
        </p:nvSpPr>
        <p:spPr bwMode="auto">
          <a:xfrm>
            <a:off x="2326375" y="6054901"/>
            <a:ext cx="1225550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Appliance</a:t>
            </a:r>
          </a:p>
        </p:txBody>
      </p:sp>
      <p:sp>
        <p:nvSpPr>
          <p:cNvPr id="541" name="Rectangle 48"/>
          <p:cNvSpPr>
            <a:spLocks noChangeArrowheads="1"/>
          </p:cNvSpPr>
          <p:nvPr/>
        </p:nvSpPr>
        <p:spPr bwMode="auto">
          <a:xfrm>
            <a:off x="4917175" y="6054901"/>
            <a:ext cx="1230312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Accessory</a:t>
            </a:r>
          </a:p>
        </p:txBody>
      </p:sp>
      <p:cxnSp>
        <p:nvCxnSpPr>
          <p:cNvPr id="542" name="AutoShape 49"/>
          <p:cNvCxnSpPr>
            <a:cxnSpLocks noChangeShapeType="1"/>
            <a:stCxn id="540" idx="3"/>
            <a:endCxn id="541" idx="1"/>
          </p:cNvCxnSpPr>
          <p:nvPr/>
        </p:nvCxnSpPr>
        <p:spPr bwMode="auto">
          <a:xfrm>
            <a:off x="3561450" y="6262864"/>
            <a:ext cx="1346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43" name="Rectangle 50"/>
          <p:cNvSpPr>
            <a:spLocks noChangeArrowheads="1"/>
          </p:cNvSpPr>
          <p:nvPr/>
        </p:nvSpPr>
        <p:spPr bwMode="auto">
          <a:xfrm>
            <a:off x="4612375" y="5978701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544" name="AutoShape 51"/>
          <p:cNvSpPr>
            <a:spLocks noChangeArrowheads="1"/>
          </p:cNvSpPr>
          <p:nvPr/>
        </p:nvSpPr>
        <p:spPr bwMode="auto">
          <a:xfrm>
            <a:off x="4091332" y="5090983"/>
            <a:ext cx="245890" cy="179673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545" name="AutoShape 52"/>
          <p:cNvCxnSpPr>
            <a:cxnSpLocks noChangeShapeType="1"/>
            <a:stCxn id="544" idx="3"/>
            <a:endCxn id="540" idx="0"/>
          </p:cNvCxnSpPr>
          <p:nvPr/>
        </p:nvCxnSpPr>
        <p:spPr bwMode="auto">
          <a:xfrm rot="5400000">
            <a:off x="3184592" y="5025215"/>
            <a:ext cx="784245" cy="127512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46" name="AutoShape 53"/>
          <p:cNvCxnSpPr>
            <a:cxnSpLocks noChangeShapeType="1"/>
            <a:stCxn id="544" idx="3"/>
            <a:endCxn id="541" idx="0"/>
          </p:cNvCxnSpPr>
          <p:nvPr/>
        </p:nvCxnSpPr>
        <p:spPr bwMode="auto">
          <a:xfrm rot="16200000" flipH="1">
            <a:off x="4481182" y="5003751"/>
            <a:ext cx="784245" cy="131805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47" name="Rectangle 54"/>
          <p:cNvSpPr>
            <a:spLocks noChangeArrowheads="1"/>
          </p:cNvSpPr>
          <p:nvPr/>
        </p:nvSpPr>
        <p:spPr bwMode="auto">
          <a:xfrm>
            <a:off x="3785287" y="5961239"/>
            <a:ext cx="814388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latin typeface="Calibri" pitchFamily="34" charset="0"/>
              </a:rPr>
              <a:t>&lt; is for</a:t>
            </a:r>
          </a:p>
        </p:txBody>
      </p:sp>
      <p:sp>
        <p:nvSpPr>
          <p:cNvPr id="548" name="Rectangle 55"/>
          <p:cNvSpPr>
            <a:spLocks noChangeArrowheads="1"/>
          </p:cNvSpPr>
          <p:nvPr/>
        </p:nvSpPr>
        <p:spPr bwMode="auto">
          <a:xfrm>
            <a:off x="1077012" y="4654726"/>
            <a:ext cx="1593850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StockItemList</a:t>
            </a:r>
          </a:p>
        </p:txBody>
      </p:sp>
      <p:cxnSp>
        <p:nvCxnSpPr>
          <p:cNvPr id="549" name="AutoShape 57"/>
          <p:cNvCxnSpPr>
            <a:cxnSpLocks noChangeShapeType="1"/>
            <a:stCxn id="548" idx="3"/>
            <a:endCxn id="539" idx="1"/>
          </p:cNvCxnSpPr>
          <p:nvPr/>
        </p:nvCxnSpPr>
        <p:spPr bwMode="auto">
          <a:xfrm flipV="1">
            <a:off x="2680387" y="4861101"/>
            <a:ext cx="636588" cy="1588"/>
          </a:xfrm>
          <a:prstGeom prst="bentConnector3">
            <a:avLst>
              <a:gd name="adj1" fmla="val 4987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550" name="Rectangle 58"/>
          <p:cNvSpPr>
            <a:spLocks noChangeArrowheads="1"/>
          </p:cNvSpPr>
          <p:nvPr/>
        </p:nvSpPr>
        <p:spPr bwMode="auto">
          <a:xfrm>
            <a:off x="5825693" y="4661046"/>
            <a:ext cx="122937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StockItem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51" name="AutoShape 59"/>
          <p:cNvCxnSpPr>
            <a:cxnSpLocks noChangeShapeType="1"/>
            <a:stCxn id="539" idx="3"/>
            <a:endCxn id="550" idx="1"/>
          </p:cNvCxnSpPr>
          <p:nvPr/>
        </p:nvCxnSpPr>
        <p:spPr bwMode="auto">
          <a:xfrm flipV="1">
            <a:off x="5067987" y="4861101"/>
            <a:ext cx="757706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med" len="med"/>
          </a:ln>
        </p:spPr>
      </p:cxnSp>
      <p:sp>
        <p:nvSpPr>
          <p:cNvPr id="552" name="Rectangle 60"/>
          <p:cNvSpPr>
            <a:spLocks noChangeArrowheads="1"/>
          </p:cNvSpPr>
          <p:nvPr/>
        </p:nvSpPr>
        <p:spPr bwMode="auto">
          <a:xfrm>
            <a:off x="5461687" y="4565826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>
                <a:latin typeface="Calibri" pitchFamily="34" charset="0"/>
              </a:rPr>
              <a:t>*</a:t>
            </a:r>
          </a:p>
        </p:txBody>
      </p:sp>
      <p:sp>
        <p:nvSpPr>
          <p:cNvPr id="553" name="Rectangle 18"/>
          <p:cNvSpPr>
            <a:spLocks noChangeArrowheads="1"/>
          </p:cNvSpPr>
          <p:nvPr/>
        </p:nvSpPr>
        <p:spPr bwMode="auto">
          <a:xfrm>
            <a:off x="3023287" y="4565826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519" grpId="1" animBg="1"/>
      <p:bldP spid="520" grpId="0" animBg="1"/>
      <p:bldP spid="521" grpId="0" animBg="1"/>
      <p:bldP spid="522" grpId="0" animBg="1"/>
      <p:bldP spid="522" grpId="1" animBg="1"/>
      <p:bldP spid="522" grpId="2" animBg="1"/>
      <p:bldP spid="526" grpId="0"/>
      <p:bldP spid="527" grpId="0" animBg="1"/>
      <p:bldP spid="527" grpId="1" animBg="1"/>
      <p:bldP spid="528" grpId="0" animBg="1"/>
      <p:bldP spid="528" grpId="1" animBg="1"/>
      <p:bldP spid="529" grpId="0" animBg="1"/>
      <p:bldP spid="529" grpId="1" animBg="1"/>
      <p:bldP spid="530" grpId="0" animBg="1"/>
      <p:bldP spid="530" grpId="1" animBg="1"/>
      <p:bldP spid="535" grpId="0" animBg="1"/>
      <p:bldP spid="535" grpId="1" animBg="1"/>
      <p:bldP spid="536" grpId="0" animBg="1"/>
      <p:bldP spid="536" grpId="1" animBg="1"/>
      <p:bldP spid="537" grpId="0" animBg="1"/>
      <p:bldP spid="539" grpId="0" animBg="1"/>
      <p:bldP spid="540" grpId="0" animBg="1"/>
      <p:bldP spid="541" grpId="0" animBg="1"/>
      <p:bldP spid="543" grpId="0"/>
      <p:bldP spid="544" grpId="0" animBg="1"/>
      <p:bldP spid="547" grpId="0"/>
      <p:bldP spid="548" grpId="0" animBg="1"/>
      <p:bldP spid="550" grpId="0" animBg="1"/>
      <p:bldP spid="552" grpId="0"/>
      <p:bldP spid="5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29</cp:revision>
  <dcterms:created xsi:type="dcterms:W3CDTF">2017-06-23T07:18:29Z</dcterms:created>
  <dcterms:modified xsi:type="dcterms:W3CDTF">2017-06-23T08:19:23Z</dcterms:modified>
</cp:coreProperties>
</file>