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7"/>
          <p:cNvSpPr>
            <a:spLocks noChangeArrowheads="1"/>
          </p:cNvSpPr>
          <p:nvPr/>
        </p:nvSpPr>
        <p:spPr bwMode="auto">
          <a:xfrm>
            <a:off x="3704233" y="1355981"/>
            <a:ext cx="2057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&lt;&lt;Interface&gt;&gt;</a:t>
            </a:r>
          </a:p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&lt;&lt;Observer&gt;&gt;</a:t>
            </a:r>
          </a:p>
        </p:txBody>
      </p:sp>
      <p:sp>
        <p:nvSpPr>
          <p:cNvPr id="329" name="Line 8"/>
          <p:cNvSpPr>
            <a:spLocks noChangeShapeType="1"/>
          </p:cNvSpPr>
          <p:nvPr/>
        </p:nvSpPr>
        <p:spPr bwMode="auto">
          <a:xfrm>
            <a:off x="2605683" y="1584581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30" name="Rectangle 9"/>
          <p:cNvSpPr>
            <a:spLocks noChangeArrowheads="1"/>
          </p:cNvSpPr>
          <p:nvPr/>
        </p:nvSpPr>
        <p:spPr bwMode="auto">
          <a:xfrm>
            <a:off x="5950385" y="2223465"/>
            <a:ext cx="299458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&lt;&lt;</a:t>
            </a:r>
            <a:r>
              <a:rPr lang="en-US" sz="2000" b="0" dirty="0" err="1">
                <a:solidFill>
                  <a:schemeClr val="tx1"/>
                </a:solidFill>
                <a:latin typeface="Calibri" pitchFamily="34" charset="0"/>
              </a:rPr>
              <a:t>ConcreteObserver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&gt;&gt;</a:t>
            </a:r>
          </a:p>
        </p:txBody>
      </p:sp>
      <p:sp>
        <p:nvSpPr>
          <p:cNvPr id="331" name="Rectangle 11"/>
          <p:cNvSpPr>
            <a:spLocks noChangeArrowheads="1"/>
          </p:cNvSpPr>
          <p:nvPr/>
        </p:nvSpPr>
        <p:spPr bwMode="auto">
          <a:xfrm>
            <a:off x="3704233" y="1965581"/>
            <a:ext cx="2057400" cy="3476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i="1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  <p:sp>
        <p:nvSpPr>
          <p:cNvPr id="332" name="Rectangle 14"/>
          <p:cNvSpPr>
            <a:spLocks noChangeArrowheads="1"/>
          </p:cNvSpPr>
          <p:nvPr/>
        </p:nvSpPr>
        <p:spPr bwMode="auto">
          <a:xfrm>
            <a:off x="195943" y="1355981"/>
            <a:ext cx="2906486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&lt;&lt;Observable&gt;&gt;</a:t>
            </a:r>
          </a:p>
        </p:txBody>
      </p:sp>
      <p:sp>
        <p:nvSpPr>
          <p:cNvPr id="333" name="Rectangle 17"/>
          <p:cNvSpPr>
            <a:spLocks noChangeArrowheads="1"/>
          </p:cNvSpPr>
          <p:nvPr/>
        </p:nvSpPr>
        <p:spPr bwMode="auto">
          <a:xfrm>
            <a:off x="195943" y="1965581"/>
            <a:ext cx="2906486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+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addObserver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(Observer)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notifyObservers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34" name="Text Box 18"/>
          <p:cNvSpPr txBox="1">
            <a:spLocks noChangeArrowheads="1"/>
          </p:cNvSpPr>
          <p:nvPr/>
        </p:nvSpPr>
        <p:spPr bwMode="auto">
          <a:xfrm>
            <a:off x="3316197" y="1594878"/>
            <a:ext cx="37465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cxnSp>
        <p:nvCxnSpPr>
          <p:cNvPr id="335" name="AutoShape 46"/>
          <p:cNvCxnSpPr>
            <a:cxnSpLocks noChangeShapeType="1"/>
            <a:stCxn id="336" idx="3"/>
            <a:endCxn id="330" idx="0"/>
          </p:cNvCxnSpPr>
          <p:nvPr/>
        </p:nvCxnSpPr>
        <p:spPr bwMode="auto">
          <a:xfrm>
            <a:off x="6041291" y="1678951"/>
            <a:ext cx="1406386" cy="544514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sysDash"/>
            <a:miter lim="800000"/>
            <a:headEnd/>
            <a:tailEnd/>
          </a:ln>
        </p:spPr>
      </p:cxnSp>
      <p:sp>
        <p:nvSpPr>
          <p:cNvPr id="336" name="AutoShape 38"/>
          <p:cNvSpPr>
            <a:spLocks noChangeArrowheads="1"/>
          </p:cNvSpPr>
          <p:nvPr/>
        </p:nvSpPr>
        <p:spPr bwMode="auto">
          <a:xfrm rot="16200000">
            <a:off x="5751115" y="1544157"/>
            <a:ext cx="310763" cy="269589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/>
      <p:bldP spid="3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18</cp:revision>
  <dcterms:created xsi:type="dcterms:W3CDTF">2017-06-23T07:18:29Z</dcterms:created>
  <dcterms:modified xsi:type="dcterms:W3CDTF">2017-06-23T07:57:51Z</dcterms:modified>
</cp:coreProperties>
</file>