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utoShape 17"/>
          <p:cNvSpPr>
            <a:spLocks noChangeArrowheads="1"/>
          </p:cNvSpPr>
          <p:nvPr/>
        </p:nvSpPr>
        <p:spPr bwMode="auto">
          <a:xfrm>
            <a:off x="6228184" y="1974660"/>
            <a:ext cx="2880320" cy="4694699"/>
          </a:xfrm>
          <a:prstGeom prst="roundRect">
            <a:avLst>
              <a:gd name="adj" fmla="val 7972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256" name="AutoShape 3"/>
          <p:cNvSpPr>
            <a:spLocks noChangeArrowheads="1"/>
          </p:cNvSpPr>
          <p:nvPr/>
        </p:nvSpPr>
        <p:spPr bwMode="auto">
          <a:xfrm>
            <a:off x="4235864" y="1974659"/>
            <a:ext cx="1848304" cy="4694700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57" name="AutoShape 3"/>
          <p:cNvSpPr>
            <a:spLocks noChangeArrowheads="1"/>
          </p:cNvSpPr>
          <p:nvPr/>
        </p:nvSpPr>
        <p:spPr bwMode="auto">
          <a:xfrm>
            <a:off x="1943617" y="1974660"/>
            <a:ext cx="2137124" cy="4694699"/>
          </a:xfrm>
          <a:prstGeom prst="roundRect">
            <a:avLst>
              <a:gd name="adj" fmla="val 16667"/>
            </a:avLst>
          </a:prstGeom>
          <a:gradFill flip="none" rotWithShape="1"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58" name="Rectangle 6"/>
          <p:cNvSpPr>
            <a:spLocks noChangeArrowheads="1"/>
          </p:cNvSpPr>
          <p:nvPr/>
        </p:nvSpPr>
        <p:spPr bwMode="auto">
          <a:xfrm>
            <a:off x="4366431" y="2581628"/>
            <a:ext cx="1535113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UiController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9" name="Rectangle 7"/>
          <p:cNvSpPr>
            <a:spLocks noChangeArrowheads="1"/>
          </p:cNvSpPr>
          <p:nvPr/>
        </p:nvSpPr>
        <p:spPr bwMode="auto">
          <a:xfrm>
            <a:off x="6341365" y="2581628"/>
            <a:ext cx="14319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:StudentList</a:t>
            </a:r>
          </a:p>
        </p:txBody>
      </p:sp>
      <p:sp>
        <p:nvSpPr>
          <p:cNvPr id="260" name="Rectangle 8"/>
          <p:cNvSpPr>
            <a:spLocks noChangeArrowheads="1"/>
          </p:cNvSpPr>
          <p:nvPr/>
        </p:nvSpPr>
        <p:spPr bwMode="auto">
          <a:xfrm>
            <a:off x="2183598" y="2602441"/>
            <a:ext cx="177920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New</a:t>
            </a:r>
            <a:r>
              <a:rPr lang="en-US" sz="2000" b="0" smtClean="0">
                <a:solidFill>
                  <a:schemeClr val="tx1"/>
                </a:solidFill>
                <a:latin typeface="Calibri" pitchFamily="34" charset="0"/>
              </a:rPr>
              <a:t>StudentUi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1" name="Rectangle 25"/>
          <p:cNvSpPr>
            <a:spLocks noChangeArrowheads="1"/>
          </p:cNvSpPr>
          <p:nvPr/>
        </p:nvSpPr>
        <p:spPr bwMode="auto">
          <a:xfrm>
            <a:off x="3527636" y="4140997"/>
            <a:ext cx="115832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  <a:latin typeface="Calibri" pitchFamily="34" charset="0"/>
              </a:rPr>
              <a:t>getData</a:t>
            </a:r>
            <a:r>
              <a:rPr lang="en-US" sz="2000" b="0" dirty="0" smtClean="0">
                <a:solidFill>
                  <a:schemeClr val="accent4"/>
                </a:solidFill>
                <a:latin typeface="Calibri" pitchFamily="34" charset="0"/>
              </a:rPr>
              <a:t>()</a:t>
            </a:r>
            <a:endParaRPr lang="en-US" sz="2000" b="0" dirty="0">
              <a:solidFill>
                <a:schemeClr val="accent4"/>
              </a:solidFill>
              <a:latin typeface="Calibri" pitchFamily="34" charset="0"/>
            </a:endParaRPr>
          </a:p>
        </p:txBody>
      </p:sp>
      <p:pic>
        <p:nvPicPr>
          <p:cNvPr id="262" name="Picture 27" descr="MCj04339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7504" y="2283274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" name="Text Box 42"/>
          <p:cNvSpPr txBox="1">
            <a:spLocks noChangeArrowheads="1"/>
          </p:cNvSpPr>
          <p:nvPr/>
        </p:nvSpPr>
        <p:spPr bwMode="auto">
          <a:xfrm>
            <a:off x="7287257" y="2088130"/>
            <a:ext cx="97206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</a:rPr>
              <a:t>Model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486940" y="692696"/>
            <a:ext cx="2367643" cy="1208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Add new student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265" name="Rounded Rectangle 264"/>
          <p:cNvSpPr/>
          <p:nvPr/>
        </p:nvSpPr>
        <p:spPr>
          <a:xfrm>
            <a:off x="1560671" y="1476467"/>
            <a:ext cx="967341" cy="2612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save</a:t>
            </a:r>
            <a:endParaRPr lang="en-US" sz="1800" dirty="0"/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2930672" y="3013202"/>
            <a:ext cx="1" cy="347149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5093690" y="3013201"/>
            <a:ext cx="1" cy="347149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6968675" y="3013200"/>
            <a:ext cx="1" cy="34714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460433" y="5361996"/>
            <a:ext cx="1" cy="9380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Line 46"/>
          <p:cNvSpPr>
            <a:spLocks noChangeShapeType="1"/>
          </p:cNvSpPr>
          <p:nvPr/>
        </p:nvSpPr>
        <p:spPr bwMode="auto">
          <a:xfrm>
            <a:off x="2984620" y="4539873"/>
            <a:ext cx="2053914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1" name="Line 46"/>
          <p:cNvSpPr>
            <a:spLocks noChangeShapeType="1"/>
          </p:cNvSpPr>
          <p:nvPr/>
        </p:nvSpPr>
        <p:spPr bwMode="auto">
          <a:xfrm>
            <a:off x="2966507" y="4869160"/>
            <a:ext cx="207202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2" name="Line 46"/>
          <p:cNvSpPr>
            <a:spLocks noChangeShapeType="1"/>
          </p:cNvSpPr>
          <p:nvPr/>
        </p:nvSpPr>
        <p:spPr bwMode="auto">
          <a:xfrm>
            <a:off x="5180157" y="5652212"/>
            <a:ext cx="1754841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3" name="Line 46"/>
          <p:cNvSpPr>
            <a:spLocks noChangeShapeType="1"/>
          </p:cNvSpPr>
          <p:nvPr/>
        </p:nvSpPr>
        <p:spPr bwMode="auto">
          <a:xfrm>
            <a:off x="1505382" y="5919643"/>
            <a:ext cx="140871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75" name="Rectangle 274"/>
          <p:cNvSpPr/>
          <p:nvPr/>
        </p:nvSpPr>
        <p:spPr>
          <a:xfrm>
            <a:off x="5046106" y="3942160"/>
            <a:ext cx="113910" cy="22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854583" y="4549165"/>
            <a:ext cx="122465" cy="308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907440" y="5193104"/>
            <a:ext cx="122465" cy="4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 Box 43"/>
          <p:cNvSpPr txBox="1">
            <a:spLocks noChangeArrowheads="1"/>
          </p:cNvSpPr>
          <p:nvPr/>
        </p:nvSpPr>
        <p:spPr bwMode="auto">
          <a:xfrm>
            <a:off x="2529212" y="2122251"/>
            <a:ext cx="8382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View</a:t>
            </a:r>
          </a:p>
        </p:txBody>
      </p:sp>
      <p:sp>
        <p:nvSpPr>
          <p:cNvPr id="279" name="Text Box 45"/>
          <p:cNvSpPr txBox="1">
            <a:spLocks noChangeArrowheads="1"/>
          </p:cNvSpPr>
          <p:nvPr/>
        </p:nvSpPr>
        <p:spPr bwMode="auto">
          <a:xfrm>
            <a:off x="4518289" y="2088130"/>
            <a:ext cx="141553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ambria" pitchFamily="18" charset="0"/>
              </a:rPr>
              <a:t>Controller</a:t>
            </a:r>
          </a:p>
        </p:txBody>
      </p:sp>
      <p:sp>
        <p:nvSpPr>
          <p:cNvPr id="280" name="Line 46"/>
          <p:cNvSpPr>
            <a:spLocks noChangeShapeType="1"/>
          </p:cNvSpPr>
          <p:nvPr/>
        </p:nvSpPr>
        <p:spPr bwMode="auto">
          <a:xfrm flipV="1">
            <a:off x="251520" y="3597138"/>
            <a:ext cx="1288078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cxnSp>
        <p:nvCxnSpPr>
          <p:cNvPr id="281" name="Straight Connector 280"/>
          <p:cNvCxnSpPr/>
          <p:nvPr/>
        </p:nvCxnSpPr>
        <p:spPr>
          <a:xfrm flipH="1">
            <a:off x="251520" y="3165602"/>
            <a:ext cx="1" cy="347149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12"/>
          <p:cNvSpPr>
            <a:spLocks noChangeArrowheads="1"/>
          </p:cNvSpPr>
          <p:nvPr/>
        </p:nvSpPr>
        <p:spPr bwMode="auto">
          <a:xfrm>
            <a:off x="313352" y="3528543"/>
            <a:ext cx="1247320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enters </a:t>
            </a:r>
            <a:r>
              <a:rPr lang="en-US" sz="2000" b="0" dirty="0">
                <a:solidFill>
                  <a:schemeClr val="accent6"/>
                </a:solidFill>
                <a:latin typeface="Calibri" pitchFamily="34" charset="0"/>
              </a:rPr>
              <a:t>student </a:t>
            </a:r>
            <a:r>
              <a:rPr lang="en-US" sz="2000" b="0" dirty="0" smtClean="0">
                <a:solidFill>
                  <a:schemeClr val="accent6"/>
                </a:solidFill>
                <a:latin typeface="Calibri" pitchFamily="34" charset="0"/>
              </a:rPr>
              <a:t>data and clicks ‘save’</a:t>
            </a:r>
            <a:endParaRPr lang="en-US" sz="2000" b="0" dirty="0">
              <a:solidFill>
                <a:schemeClr val="accent6"/>
              </a:solidFill>
              <a:latin typeface="Calibri" pitchFamily="34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1539598" y="1901010"/>
            <a:ext cx="0" cy="473608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Line 46"/>
          <p:cNvSpPr>
            <a:spLocks noChangeShapeType="1"/>
          </p:cNvSpPr>
          <p:nvPr/>
        </p:nvSpPr>
        <p:spPr bwMode="auto">
          <a:xfrm>
            <a:off x="251519" y="6300028"/>
            <a:ext cx="128807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5" name="Line 46"/>
          <p:cNvSpPr>
            <a:spLocks noChangeShapeType="1"/>
          </p:cNvSpPr>
          <p:nvPr/>
        </p:nvSpPr>
        <p:spPr bwMode="auto">
          <a:xfrm>
            <a:off x="1539597" y="3958715"/>
            <a:ext cx="35065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6" name="Line 46"/>
          <p:cNvSpPr>
            <a:spLocks noChangeShapeType="1"/>
          </p:cNvSpPr>
          <p:nvPr/>
        </p:nvSpPr>
        <p:spPr bwMode="auto">
          <a:xfrm flipH="1">
            <a:off x="5180158" y="5196329"/>
            <a:ext cx="1727281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7" name="Rectangle 25"/>
          <p:cNvSpPr>
            <a:spLocks noChangeArrowheads="1"/>
          </p:cNvSpPr>
          <p:nvPr/>
        </p:nvSpPr>
        <p:spPr bwMode="auto">
          <a:xfrm>
            <a:off x="5264848" y="4771603"/>
            <a:ext cx="132337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Calibri" pitchFamily="34" charset="0"/>
              </a:rPr>
              <a:t>save </a:t>
            </a:r>
            <a:r>
              <a:rPr lang="en-US" sz="2000" b="0" dirty="0" smtClean="0">
                <a:solidFill>
                  <a:schemeClr val="accent4"/>
                </a:solidFill>
                <a:latin typeface="Calibri" pitchFamily="34" charset="0"/>
              </a:rPr>
              <a:t>(data)</a:t>
            </a:r>
            <a:endParaRPr lang="en-US" sz="2000" b="0" dirty="0">
              <a:solidFill>
                <a:schemeClr val="accent4"/>
              </a:solidFill>
              <a:latin typeface="Calibri" pitchFamily="34" charset="0"/>
            </a:endParaRPr>
          </a:p>
        </p:txBody>
      </p:sp>
      <p:sp>
        <p:nvSpPr>
          <p:cNvPr id="288" name="Line 46"/>
          <p:cNvSpPr>
            <a:spLocks noChangeShapeType="1"/>
          </p:cNvSpPr>
          <p:nvPr/>
        </p:nvSpPr>
        <p:spPr bwMode="auto">
          <a:xfrm flipH="1">
            <a:off x="7055604" y="5229200"/>
            <a:ext cx="8287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89" name="Rectangle 25"/>
          <p:cNvSpPr>
            <a:spLocks noChangeArrowheads="1"/>
          </p:cNvSpPr>
          <p:nvPr/>
        </p:nvSpPr>
        <p:spPr bwMode="auto">
          <a:xfrm>
            <a:off x="3386683" y="5376337"/>
            <a:ext cx="143680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Calibri" pitchFamily="34" charset="0"/>
              </a:rPr>
              <a:t>Show status</a:t>
            </a:r>
            <a:endParaRPr lang="en-US" sz="2000" b="0" dirty="0">
              <a:solidFill>
                <a:schemeClr val="accent4"/>
              </a:solidFill>
              <a:latin typeface="Calibri" pitchFamily="34" charset="0"/>
            </a:endParaRPr>
          </a:p>
        </p:txBody>
      </p:sp>
      <p:sp>
        <p:nvSpPr>
          <p:cNvPr id="290" name="Line 46"/>
          <p:cNvSpPr>
            <a:spLocks noChangeShapeType="1"/>
          </p:cNvSpPr>
          <p:nvPr/>
        </p:nvSpPr>
        <p:spPr bwMode="auto">
          <a:xfrm>
            <a:off x="2982901" y="5727085"/>
            <a:ext cx="2053914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1" name="Line 46"/>
          <p:cNvSpPr>
            <a:spLocks noChangeShapeType="1"/>
          </p:cNvSpPr>
          <p:nvPr/>
        </p:nvSpPr>
        <p:spPr bwMode="auto">
          <a:xfrm>
            <a:off x="2964788" y="6056372"/>
            <a:ext cx="207202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2" name="Rectangle 291"/>
          <p:cNvSpPr/>
          <p:nvPr/>
        </p:nvSpPr>
        <p:spPr>
          <a:xfrm>
            <a:off x="2852864" y="5736377"/>
            <a:ext cx="122465" cy="308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Line 46"/>
          <p:cNvSpPr>
            <a:spLocks noChangeShapeType="1"/>
          </p:cNvSpPr>
          <p:nvPr/>
        </p:nvSpPr>
        <p:spPr bwMode="auto">
          <a:xfrm>
            <a:off x="7029905" y="5576392"/>
            <a:ext cx="1430529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4" name="Line 46"/>
          <p:cNvSpPr>
            <a:spLocks noChangeShapeType="1"/>
          </p:cNvSpPr>
          <p:nvPr/>
        </p:nvSpPr>
        <p:spPr bwMode="auto">
          <a:xfrm>
            <a:off x="1560672" y="6244115"/>
            <a:ext cx="3476143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endParaRPr lang="en-US" sz="2000"/>
          </a:p>
        </p:txBody>
      </p:sp>
      <p:sp>
        <p:nvSpPr>
          <p:cNvPr id="295" name="Rectangle 294"/>
          <p:cNvSpPr/>
          <p:nvPr/>
        </p:nvSpPr>
        <p:spPr>
          <a:xfrm>
            <a:off x="8399200" y="5445224"/>
            <a:ext cx="122465" cy="131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2"/>
          <p:cNvSpPr>
            <a:spLocks noChangeArrowheads="1"/>
          </p:cNvSpPr>
          <p:nvPr/>
        </p:nvSpPr>
        <p:spPr bwMode="auto">
          <a:xfrm>
            <a:off x="7884368" y="5035649"/>
            <a:ext cx="1081088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:Student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 animBg="1"/>
      <p:bldP spid="260" grpId="0" animBg="1"/>
      <p:bldP spid="261" grpId="0"/>
      <p:bldP spid="263" grpId="0"/>
      <p:bldP spid="264" grpId="0" animBg="1"/>
      <p:bldP spid="265" grpId="0" animBg="1"/>
      <p:bldP spid="270" grpId="0" animBg="1"/>
      <p:bldP spid="271" grpId="0" animBg="1"/>
      <p:bldP spid="272" grpId="0" animBg="1"/>
      <p:bldP spid="273" grpId="0" animBg="1"/>
      <p:bldP spid="278" grpId="0"/>
      <p:bldP spid="279" grpId="0"/>
      <p:bldP spid="280" grpId="0" animBg="1"/>
      <p:bldP spid="282" grpId="0"/>
      <p:bldP spid="284" grpId="0" animBg="1"/>
      <p:bldP spid="285" grpId="0" animBg="1"/>
      <p:bldP spid="286" grpId="0" animBg="1"/>
      <p:bldP spid="287" grpId="0"/>
      <p:bldP spid="288" grpId="0" animBg="1"/>
      <p:bldP spid="289" grpId="0"/>
      <p:bldP spid="290" grpId="0" animBg="1"/>
      <p:bldP spid="291" grpId="0" animBg="1"/>
      <p:bldP spid="293" grpId="0" animBg="1"/>
      <p:bldP spid="294" grpId="0" animBg="1"/>
      <p:bldP spid="2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15</cp:revision>
  <dcterms:created xsi:type="dcterms:W3CDTF">2017-06-23T07:18:29Z</dcterms:created>
  <dcterms:modified xsi:type="dcterms:W3CDTF">2017-06-23T07:51:24Z</dcterms:modified>
</cp:coreProperties>
</file>