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06C45-2DB0-4797-8F62-CAF8E935D413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9F41E-490D-4D2D-8C1F-B6AD8A482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302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9F41E-490D-4D2D-8C1F-B6AD8A48211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41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04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48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2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51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4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11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30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66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76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1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1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F480-15A6-4026-BC99-052F8E994139}" type="datetimeFigureOut">
              <a:rPr lang="en-SG" smtClean="0"/>
              <a:t>23/6/2017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7C7F-A94C-4532-AEC0-8EB3B09C2AA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65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AutoShape 17"/>
          <p:cNvSpPr>
            <a:spLocks noChangeArrowheads="1"/>
          </p:cNvSpPr>
          <p:nvPr/>
        </p:nvSpPr>
        <p:spPr bwMode="auto">
          <a:xfrm>
            <a:off x="222182" y="2747332"/>
            <a:ext cx="6724135" cy="1495183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endParaRPr lang="en-US" sz="2000"/>
          </a:p>
        </p:txBody>
      </p:sp>
      <p:sp>
        <p:nvSpPr>
          <p:cNvPr id="347" name="AutoShape 3"/>
          <p:cNvSpPr>
            <a:spLocks noChangeArrowheads="1"/>
          </p:cNvSpPr>
          <p:nvPr/>
        </p:nvSpPr>
        <p:spPr bwMode="auto">
          <a:xfrm>
            <a:off x="4361401" y="1070932"/>
            <a:ext cx="4473146" cy="951471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endParaRPr lang="en-US" sz="2000">
              <a:solidFill>
                <a:schemeClr val="dk1"/>
              </a:solidFill>
            </a:endParaRPr>
          </a:p>
        </p:txBody>
      </p:sp>
      <p:sp>
        <p:nvSpPr>
          <p:cNvPr id="348" name="Rectangle 22"/>
          <p:cNvSpPr>
            <a:spLocks noChangeArrowheads="1"/>
          </p:cNvSpPr>
          <p:nvPr/>
        </p:nvSpPr>
        <p:spPr bwMode="auto">
          <a:xfrm>
            <a:off x="4034225" y="2938877"/>
            <a:ext cx="2209800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&lt;&lt;Interface&gt;&gt;</a:t>
            </a:r>
          </a:p>
          <a:p>
            <a:pPr algn="ctr"/>
            <a:r>
              <a:rPr lang="en-US" sz="1800" b="0" dirty="0" err="1" smtClean="0">
                <a:solidFill>
                  <a:schemeClr val="tx1"/>
                </a:solidFill>
                <a:latin typeface="Calibri" pitchFamily="34" charset="0"/>
              </a:rPr>
              <a:t>StudentListObserver</a:t>
            </a:r>
            <a:endParaRPr lang="en-US" sz="18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49" name="Line 23"/>
          <p:cNvSpPr>
            <a:spLocks noChangeShapeType="1"/>
          </p:cNvSpPr>
          <p:nvPr/>
        </p:nvSpPr>
        <p:spPr bwMode="auto">
          <a:xfrm>
            <a:off x="3465821" y="3091276"/>
            <a:ext cx="551945" cy="20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350" name="Rectangle 24"/>
          <p:cNvSpPr>
            <a:spLocks noChangeArrowheads="1"/>
          </p:cNvSpPr>
          <p:nvPr/>
        </p:nvSpPr>
        <p:spPr bwMode="auto">
          <a:xfrm>
            <a:off x="4554992" y="1198633"/>
            <a:ext cx="2008188" cy="379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b="0" dirty="0" err="1" smtClean="0">
                <a:solidFill>
                  <a:schemeClr val="tx1"/>
                </a:solidFill>
                <a:latin typeface="Calibri" pitchFamily="34" charset="0"/>
              </a:rPr>
              <a:t>StudentListUi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51" name="Rectangle 26"/>
          <p:cNvSpPr>
            <a:spLocks noChangeArrowheads="1"/>
          </p:cNvSpPr>
          <p:nvPr/>
        </p:nvSpPr>
        <p:spPr bwMode="auto">
          <a:xfrm>
            <a:off x="4034225" y="3472277"/>
            <a:ext cx="22098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b="0" i="1">
                <a:solidFill>
                  <a:schemeClr val="tx1"/>
                </a:solidFill>
                <a:latin typeface="Calibri" pitchFamily="34" charset="0"/>
              </a:rPr>
              <a:t>update( )</a:t>
            </a:r>
          </a:p>
        </p:txBody>
      </p:sp>
      <p:sp>
        <p:nvSpPr>
          <p:cNvPr id="352" name="Rectangle 29"/>
          <p:cNvSpPr>
            <a:spLocks noChangeArrowheads="1"/>
          </p:cNvSpPr>
          <p:nvPr/>
        </p:nvSpPr>
        <p:spPr bwMode="auto">
          <a:xfrm>
            <a:off x="374582" y="2938877"/>
            <a:ext cx="3091239" cy="533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800" b="0">
                <a:solidFill>
                  <a:schemeClr val="tx1"/>
                </a:solidFill>
                <a:latin typeface="Calibri" pitchFamily="34" charset="0"/>
              </a:rPr>
              <a:t>StudentList</a:t>
            </a:r>
          </a:p>
        </p:txBody>
      </p:sp>
      <p:sp>
        <p:nvSpPr>
          <p:cNvPr id="353" name="Rectangle 32"/>
          <p:cNvSpPr>
            <a:spLocks noChangeArrowheads="1"/>
          </p:cNvSpPr>
          <p:nvPr/>
        </p:nvSpPr>
        <p:spPr bwMode="auto">
          <a:xfrm>
            <a:off x="374582" y="3472276"/>
            <a:ext cx="3091239" cy="634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1800" b="0" dirty="0" smtClean="0">
                <a:solidFill>
                  <a:schemeClr val="tx1"/>
                </a:solidFill>
                <a:latin typeface="Calibri" pitchFamily="34" charset="0"/>
              </a:rPr>
              <a:t>+</a:t>
            </a:r>
            <a:r>
              <a:rPr lang="en-US" sz="1800" b="0" dirty="0" err="1" smtClean="0">
                <a:solidFill>
                  <a:schemeClr val="tx1"/>
                </a:solidFill>
                <a:latin typeface="Calibri" pitchFamily="34" charset="0"/>
              </a:rPr>
              <a:t>addUi</a:t>
            </a:r>
            <a:r>
              <a:rPr lang="en-US" sz="1800" b="0" dirty="0" smtClean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sz="1800" b="0" dirty="0" err="1" smtClean="0">
                <a:solidFill>
                  <a:schemeClr val="tx1"/>
                </a:solidFill>
                <a:latin typeface="Calibri" pitchFamily="34" charset="0"/>
              </a:rPr>
              <a:t>StudentListObserver</a:t>
            </a:r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r>
              <a:rPr lang="en-US" sz="1800" b="0" dirty="0" smtClean="0">
                <a:solidFill>
                  <a:schemeClr val="tx1"/>
                </a:solidFill>
                <a:latin typeface="Calibri" pitchFamily="34" charset="0"/>
              </a:rPr>
              <a:t>-</a:t>
            </a:r>
            <a:r>
              <a:rPr lang="en-US" sz="1800" b="0" dirty="0" err="1" smtClean="0">
                <a:solidFill>
                  <a:schemeClr val="tx1"/>
                </a:solidFill>
                <a:latin typeface="Calibri" pitchFamily="34" charset="0"/>
              </a:rPr>
              <a:t>notifyUIs</a:t>
            </a:r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( )</a:t>
            </a:r>
          </a:p>
        </p:txBody>
      </p:sp>
      <p:sp>
        <p:nvSpPr>
          <p:cNvPr id="354" name="Text Box 33"/>
          <p:cNvSpPr txBox="1">
            <a:spLocks noChangeArrowheads="1"/>
          </p:cNvSpPr>
          <p:nvPr/>
        </p:nvSpPr>
        <p:spPr bwMode="auto">
          <a:xfrm>
            <a:off x="3729425" y="3091277"/>
            <a:ext cx="40163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355" name="Rectangle 36"/>
          <p:cNvSpPr>
            <a:spLocks noChangeArrowheads="1"/>
          </p:cNvSpPr>
          <p:nvPr/>
        </p:nvSpPr>
        <p:spPr bwMode="auto">
          <a:xfrm>
            <a:off x="6737805" y="1198633"/>
            <a:ext cx="2008187" cy="3794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b="0" dirty="0" err="1" smtClean="0">
                <a:solidFill>
                  <a:schemeClr val="tx1"/>
                </a:solidFill>
                <a:latin typeface="Calibri" pitchFamily="34" charset="0"/>
              </a:rPr>
              <a:t>StudentStatsUi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56" name="AutoShape 38"/>
          <p:cNvSpPr>
            <a:spLocks noChangeArrowheads="1"/>
          </p:cNvSpPr>
          <p:nvPr/>
        </p:nvSpPr>
        <p:spPr bwMode="auto">
          <a:xfrm rot="15977348">
            <a:off x="6215406" y="3377541"/>
            <a:ext cx="310763" cy="269589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endParaRPr lang="en-US" sz="800" dirty="0"/>
          </a:p>
        </p:txBody>
      </p:sp>
      <p:cxnSp>
        <p:nvCxnSpPr>
          <p:cNvPr id="357" name="AutoShape 40"/>
          <p:cNvCxnSpPr>
            <a:cxnSpLocks noChangeShapeType="1"/>
            <a:stCxn id="356" idx="3"/>
            <a:endCxn id="359" idx="2"/>
          </p:cNvCxnSpPr>
          <p:nvPr/>
        </p:nvCxnSpPr>
        <p:spPr bwMode="auto">
          <a:xfrm flipH="1" flipV="1">
            <a:off x="5559086" y="1872076"/>
            <a:ext cx="946213" cy="1631535"/>
          </a:xfrm>
          <a:prstGeom prst="bentConnector4">
            <a:avLst>
              <a:gd name="adj1" fmla="val -130640"/>
              <a:gd name="adj2" fmla="val 53864"/>
            </a:avLst>
          </a:prstGeom>
          <a:noFill/>
          <a:ln w="19050">
            <a:solidFill>
              <a:schemeClr val="tx1"/>
            </a:solidFill>
            <a:prstDash val="sysDash"/>
            <a:miter lim="800000"/>
            <a:headEnd/>
            <a:tailEnd/>
          </a:ln>
        </p:spPr>
      </p:cxnSp>
      <p:cxnSp>
        <p:nvCxnSpPr>
          <p:cNvPr id="358" name="AutoShape 41"/>
          <p:cNvCxnSpPr>
            <a:cxnSpLocks noChangeShapeType="1"/>
            <a:stCxn id="356" idx="3"/>
            <a:endCxn id="360" idx="2"/>
          </p:cNvCxnSpPr>
          <p:nvPr/>
        </p:nvCxnSpPr>
        <p:spPr bwMode="auto">
          <a:xfrm flipV="1">
            <a:off x="6505299" y="1872076"/>
            <a:ext cx="1236600" cy="1631535"/>
          </a:xfrm>
          <a:prstGeom prst="bentConnector2">
            <a:avLst/>
          </a:prstGeom>
          <a:noFill/>
          <a:ln w="19050">
            <a:solidFill>
              <a:schemeClr val="tx1"/>
            </a:solidFill>
            <a:prstDash val="sysDash"/>
            <a:miter lim="800000"/>
            <a:headEnd/>
            <a:tailEnd/>
          </a:ln>
        </p:spPr>
      </p:cxnSp>
      <p:sp>
        <p:nvSpPr>
          <p:cNvPr id="359" name="Rectangle 42"/>
          <p:cNvSpPr>
            <a:spLocks noChangeArrowheads="1"/>
          </p:cNvSpPr>
          <p:nvPr/>
        </p:nvSpPr>
        <p:spPr bwMode="auto">
          <a:xfrm>
            <a:off x="4554992" y="1567276"/>
            <a:ext cx="2008188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update( )</a:t>
            </a:r>
          </a:p>
        </p:txBody>
      </p:sp>
      <p:sp>
        <p:nvSpPr>
          <p:cNvPr id="360" name="Rectangle 43"/>
          <p:cNvSpPr>
            <a:spLocks noChangeArrowheads="1"/>
          </p:cNvSpPr>
          <p:nvPr/>
        </p:nvSpPr>
        <p:spPr bwMode="auto">
          <a:xfrm>
            <a:off x="6737805" y="1567276"/>
            <a:ext cx="2008187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b="0">
                <a:solidFill>
                  <a:schemeClr val="tx1"/>
                </a:solidFill>
                <a:latin typeface="Calibri" pitchFamily="34" charset="0"/>
              </a:rPr>
              <a:t>update( )</a:t>
            </a:r>
          </a:p>
        </p:txBody>
      </p:sp>
    </p:spTree>
    <p:extLst>
      <p:ext uri="{BB962C8B-B14F-4D97-AF65-F5344CB8AC3E}">
        <p14:creationId xmlns:p14="http://schemas.microsoft.com/office/powerpoint/2010/main" val="24587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animBg="1"/>
      <p:bldP spid="350" grpId="0" animBg="1"/>
      <p:bldP spid="353" grpId="0" animBg="1"/>
      <p:bldP spid="355" grpId="0" animBg="1"/>
      <p:bldP spid="356" grpId="0" animBg="1"/>
      <p:bldP spid="359" grpId="0" animBg="1"/>
      <p:bldP spid="3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20</cp:revision>
  <dcterms:created xsi:type="dcterms:W3CDTF">2017-06-23T07:18:29Z</dcterms:created>
  <dcterms:modified xsi:type="dcterms:W3CDTF">2017-06-23T08:00:15Z</dcterms:modified>
</cp:coreProperties>
</file>