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44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06C45-2DB0-4797-8F62-CAF8E935D413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9F41E-490D-4D2D-8C1F-B6AD8A4821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302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9F41E-490D-4D2D-8C1F-B6AD8A48211D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141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404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548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812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451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354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116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307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166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767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17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13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465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AutoShape 45"/>
          <p:cNvSpPr>
            <a:spLocks noChangeArrowheads="1"/>
          </p:cNvSpPr>
          <p:nvPr/>
        </p:nvSpPr>
        <p:spPr bwMode="auto">
          <a:xfrm>
            <a:off x="5828271" y="3167447"/>
            <a:ext cx="1981200" cy="746499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endParaRPr lang="en-US" sz="2000">
              <a:solidFill>
                <a:schemeClr val="dk1"/>
              </a:solidFill>
            </a:endParaRPr>
          </a:p>
        </p:txBody>
      </p:sp>
      <p:sp>
        <p:nvSpPr>
          <p:cNvPr id="298" name="AutoShape 45"/>
          <p:cNvSpPr>
            <a:spLocks noChangeArrowheads="1"/>
          </p:cNvSpPr>
          <p:nvPr/>
        </p:nvSpPr>
        <p:spPr bwMode="auto">
          <a:xfrm>
            <a:off x="3774990" y="3175685"/>
            <a:ext cx="1981200" cy="746499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endParaRPr lang="en-US" sz="2000">
              <a:solidFill>
                <a:schemeClr val="dk1"/>
              </a:solidFill>
            </a:endParaRPr>
          </a:p>
        </p:txBody>
      </p:sp>
      <p:sp>
        <p:nvSpPr>
          <p:cNvPr id="299" name="Rectangle 48"/>
          <p:cNvSpPr>
            <a:spLocks noChangeArrowheads="1"/>
          </p:cNvSpPr>
          <p:nvPr/>
        </p:nvSpPr>
        <p:spPr bwMode="auto">
          <a:xfrm>
            <a:off x="2847880" y="4481382"/>
            <a:ext cx="1431925" cy="409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0" u="sng">
                <a:solidFill>
                  <a:schemeClr val="tx1"/>
                </a:solidFill>
                <a:latin typeface="Calibri" pitchFamily="34" charset="0"/>
              </a:rPr>
              <a:t>:StudentList</a:t>
            </a:r>
          </a:p>
        </p:txBody>
      </p:sp>
      <p:sp>
        <p:nvSpPr>
          <p:cNvPr id="300" name="Rectangle 57"/>
          <p:cNvSpPr>
            <a:spLocks noChangeArrowheads="1"/>
          </p:cNvSpPr>
          <p:nvPr/>
        </p:nvSpPr>
        <p:spPr bwMode="auto">
          <a:xfrm>
            <a:off x="3948839" y="3343114"/>
            <a:ext cx="1650965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0" u="sng" dirty="0">
                <a:solidFill>
                  <a:schemeClr val="tx1"/>
                </a:solidFill>
                <a:latin typeface="Calibri" pitchFamily="34" charset="0"/>
              </a:rPr>
              <a:t>:</a:t>
            </a:r>
            <a:r>
              <a:rPr lang="en-US" sz="2000" b="0" u="sng" dirty="0" err="1" smtClean="0">
                <a:solidFill>
                  <a:schemeClr val="tx1"/>
                </a:solidFill>
                <a:latin typeface="Calibri" pitchFamily="34" charset="0"/>
              </a:rPr>
              <a:t>StudentListUi</a:t>
            </a:r>
            <a:endParaRPr lang="en-US" sz="2000" b="0" u="sng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301" name="AutoShape 58"/>
          <p:cNvCxnSpPr>
            <a:cxnSpLocks noChangeShapeType="1"/>
            <a:stCxn id="299" idx="3"/>
            <a:endCxn id="300" idx="2"/>
          </p:cNvCxnSpPr>
          <p:nvPr/>
        </p:nvCxnSpPr>
        <p:spPr bwMode="auto">
          <a:xfrm flipV="1">
            <a:off x="4279805" y="3743224"/>
            <a:ext cx="494517" cy="942946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 type="arrow" w="med" len="med"/>
            <a:tailEnd/>
          </a:ln>
        </p:spPr>
      </p:cxnSp>
      <p:sp>
        <p:nvSpPr>
          <p:cNvPr id="302" name="Rectangle 59"/>
          <p:cNvSpPr>
            <a:spLocks noChangeArrowheads="1"/>
          </p:cNvSpPr>
          <p:nvPr/>
        </p:nvSpPr>
        <p:spPr bwMode="auto">
          <a:xfrm>
            <a:off x="5292941" y="4377099"/>
            <a:ext cx="1042465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800" b="0" dirty="0" smtClean="0">
                <a:solidFill>
                  <a:srgbClr val="FF0000"/>
                </a:solidFill>
                <a:latin typeface="Calibri" pitchFamily="34" charset="0"/>
              </a:rPr>
              <a:t>update ()</a:t>
            </a:r>
            <a:endParaRPr lang="en-US" sz="1800" b="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03" name="Line 61"/>
          <p:cNvSpPr>
            <a:spLocks noChangeShapeType="1"/>
          </p:cNvSpPr>
          <p:nvPr/>
        </p:nvSpPr>
        <p:spPr bwMode="auto">
          <a:xfrm>
            <a:off x="5583195" y="4372963"/>
            <a:ext cx="457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b">
            <a:spAutoFit/>
          </a:bodyPr>
          <a:lstStyle/>
          <a:p>
            <a:endParaRPr lang="en-US"/>
          </a:p>
        </p:txBody>
      </p:sp>
      <p:pic>
        <p:nvPicPr>
          <p:cNvPr id="304" name="Picture 67" descr="MCj0433941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4590" y="1888995"/>
            <a:ext cx="949325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5" name="Oval 70"/>
          <p:cNvSpPr>
            <a:spLocks noChangeArrowheads="1"/>
          </p:cNvSpPr>
          <p:nvPr/>
        </p:nvSpPr>
        <p:spPr bwMode="auto">
          <a:xfrm>
            <a:off x="4112774" y="4518453"/>
            <a:ext cx="457200" cy="457200"/>
          </a:xfrm>
          <a:prstGeom prst="ellipse">
            <a:avLst/>
          </a:prstGeom>
          <a:noFill/>
          <a:ln w="19050" algn="ctr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6" name="Oval 71"/>
          <p:cNvSpPr>
            <a:spLocks noChangeArrowheads="1"/>
          </p:cNvSpPr>
          <p:nvPr/>
        </p:nvSpPr>
        <p:spPr bwMode="auto">
          <a:xfrm>
            <a:off x="4536990" y="3566982"/>
            <a:ext cx="457200" cy="457200"/>
          </a:xfrm>
          <a:prstGeom prst="ellipse">
            <a:avLst/>
          </a:prstGeom>
          <a:noFill/>
          <a:ln w="19050" algn="ctr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" name="Rectangle 73"/>
          <p:cNvSpPr>
            <a:spLocks noChangeArrowheads="1"/>
          </p:cNvSpPr>
          <p:nvPr/>
        </p:nvSpPr>
        <p:spPr bwMode="auto">
          <a:xfrm>
            <a:off x="5922878" y="3339970"/>
            <a:ext cx="1819275" cy="409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0" u="sng" dirty="0">
                <a:solidFill>
                  <a:schemeClr val="tx1"/>
                </a:solidFill>
                <a:latin typeface="Calibri" pitchFamily="34" charset="0"/>
              </a:rPr>
              <a:t>:</a:t>
            </a:r>
            <a:r>
              <a:rPr lang="en-US" sz="2000" b="0" u="sng" dirty="0" err="1" smtClean="0">
                <a:solidFill>
                  <a:schemeClr val="tx1"/>
                </a:solidFill>
                <a:latin typeface="Calibri" pitchFamily="34" charset="0"/>
              </a:rPr>
              <a:t>StudentStatsUi</a:t>
            </a:r>
            <a:endParaRPr lang="en-US" sz="2000" b="0" u="sng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308" name="AutoShape 76"/>
          <p:cNvCxnSpPr>
            <a:cxnSpLocks noChangeShapeType="1"/>
            <a:endCxn id="307" idx="2"/>
          </p:cNvCxnSpPr>
          <p:nvPr/>
        </p:nvCxnSpPr>
        <p:spPr bwMode="auto">
          <a:xfrm flipV="1">
            <a:off x="4275439" y="3749545"/>
            <a:ext cx="2557077" cy="1094302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 type="arrow" w="med" len="med"/>
            <a:tailEnd/>
          </a:ln>
        </p:spPr>
      </p:cxnSp>
      <p:sp>
        <p:nvSpPr>
          <p:cNvPr id="309" name="Oval 78"/>
          <p:cNvSpPr>
            <a:spLocks noChangeArrowheads="1"/>
          </p:cNvSpPr>
          <p:nvPr/>
        </p:nvSpPr>
        <p:spPr bwMode="auto">
          <a:xfrm>
            <a:off x="3398142" y="4786182"/>
            <a:ext cx="76200" cy="76200"/>
          </a:xfrm>
          <a:prstGeom prst="ellipse">
            <a:avLst/>
          </a:prstGeom>
          <a:noFill/>
          <a:ln w="19050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0" name="AutoShape 69"/>
          <p:cNvSpPr>
            <a:spLocks noChangeArrowheads="1"/>
          </p:cNvSpPr>
          <p:nvPr/>
        </p:nvSpPr>
        <p:spPr bwMode="auto">
          <a:xfrm>
            <a:off x="354816" y="2722687"/>
            <a:ext cx="2829698" cy="1464231"/>
          </a:xfrm>
          <a:prstGeom prst="wedgeRoundRectCallout">
            <a:avLst>
              <a:gd name="adj1" fmla="val 32754"/>
              <a:gd name="adj2" fmla="val 65087"/>
              <a:gd name="adj3" fmla="val 16667"/>
            </a:avLst>
          </a:prstGeom>
          <a:solidFill>
            <a:schemeClr val="bg1">
              <a:alpha val="83136"/>
            </a:schemeClr>
          </a:solidFill>
          <a:ln w="12700" algn="ctr">
            <a:solidFill>
              <a:srgbClr val="7030A0"/>
            </a:solidFill>
            <a:prstDash val="sysDash"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StudentList</a:t>
            </a:r>
            <a:r>
              <a:rPr lang="en-US" sz="2000" dirty="0" smtClean="0">
                <a:latin typeface="Cambria" pitchFamily="18" charset="0"/>
              </a:rPr>
              <a:t> wants to update the two UIs, but it  has no direct reference to them.</a:t>
            </a:r>
            <a:endParaRPr lang="en-US" sz="2000" b="0" dirty="0">
              <a:solidFill>
                <a:schemeClr val="tx1"/>
              </a:solidFill>
              <a:latin typeface="Cambria" pitchFamily="18" charset="0"/>
            </a:endParaRPr>
          </a:p>
        </p:txBody>
      </p:sp>
      <p:pic>
        <p:nvPicPr>
          <p:cNvPr id="311" name="Picture 40" descr="MCj0433943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32818" y="1977064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2" name="Oval 71"/>
          <p:cNvSpPr>
            <a:spLocks noChangeArrowheads="1"/>
          </p:cNvSpPr>
          <p:nvPr/>
        </p:nvSpPr>
        <p:spPr bwMode="auto">
          <a:xfrm>
            <a:off x="6604687" y="3521674"/>
            <a:ext cx="457200" cy="457200"/>
          </a:xfrm>
          <a:prstGeom prst="ellipse">
            <a:avLst/>
          </a:prstGeom>
          <a:noFill/>
          <a:ln w="19050" algn="ctr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8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26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16</cp:revision>
  <dcterms:created xsi:type="dcterms:W3CDTF">2017-06-23T07:18:29Z</dcterms:created>
  <dcterms:modified xsi:type="dcterms:W3CDTF">2017-06-23T07:53:45Z</dcterms:modified>
</cp:coreProperties>
</file>