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35" y="490646"/>
            <a:ext cx="2219325" cy="2905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/>
          <p:cNvSpPr/>
          <p:nvPr/>
        </p:nvSpPr>
        <p:spPr>
          <a:xfrm>
            <a:off x="2284510" y="2098875"/>
            <a:ext cx="1338559" cy="32601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19</cp:revision>
  <dcterms:created xsi:type="dcterms:W3CDTF">2017-07-14T04:39:44Z</dcterms:created>
  <dcterms:modified xsi:type="dcterms:W3CDTF">2017-07-14T04:53:02Z</dcterms:modified>
</cp:coreProperties>
</file>