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8560" y="1484784"/>
            <a:ext cx="10772775" cy="2971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6" name="Rectangle 65"/>
          <p:cNvSpPr/>
          <p:nvPr/>
        </p:nvSpPr>
        <p:spPr>
          <a:xfrm>
            <a:off x="-312605" y="3042783"/>
            <a:ext cx="1338559" cy="326013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20</cp:revision>
  <dcterms:created xsi:type="dcterms:W3CDTF">2017-07-14T04:39:44Z</dcterms:created>
  <dcterms:modified xsi:type="dcterms:W3CDTF">2017-07-14T04:53:25Z</dcterms:modified>
</cp:coreProperties>
</file>