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35" y="2968780"/>
            <a:ext cx="6553200" cy="13906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8" name="arrow with text"/>
          <p:cNvSpPr/>
          <p:nvPr/>
        </p:nvSpPr>
        <p:spPr>
          <a:xfrm>
            <a:off x="1008132" y="2855988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21</cp:revision>
  <dcterms:created xsi:type="dcterms:W3CDTF">2017-07-14T04:39:44Z</dcterms:created>
  <dcterms:modified xsi:type="dcterms:W3CDTF">2017-07-14T04:53:50Z</dcterms:modified>
</cp:coreProperties>
</file>