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8" y="2662397"/>
            <a:ext cx="6848475" cy="21907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2" name="arrow with text"/>
          <p:cNvSpPr/>
          <p:nvPr/>
        </p:nvSpPr>
        <p:spPr>
          <a:xfrm>
            <a:off x="895116" y="247584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23</cp:revision>
  <dcterms:created xsi:type="dcterms:W3CDTF">2017-07-14T04:39:44Z</dcterms:created>
  <dcterms:modified xsi:type="dcterms:W3CDTF">2017-07-14T04:54:43Z</dcterms:modified>
</cp:coreProperties>
</file>