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432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915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6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74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752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1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170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645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47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10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361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78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43" y="1328620"/>
            <a:ext cx="8248650" cy="38862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2" name="Left Arrow 21"/>
          <p:cNvSpPr/>
          <p:nvPr/>
        </p:nvSpPr>
        <p:spPr>
          <a:xfrm>
            <a:off x="4822537" y="1705343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3" name="Left Arrow 22"/>
          <p:cNvSpPr/>
          <p:nvPr/>
        </p:nvSpPr>
        <p:spPr>
          <a:xfrm>
            <a:off x="3146136" y="4535442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4" name="Left Arrow 23"/>
          <p:cNvSpPr/>
          <p:nvPr/>
        </p:nvSpPr>
        <p:spPr>
          <a:xfrm>
            <a:off x="8065745" y="3960089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981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8</cp:revision>
  <dcterms:created xsi:type="dcterms:W3CDTF">2017-07-14T04:39:44Z</dcterms:created>
  <dcterms:modified xsi:type="dcterms:W3CDTF">2017-07-14T04:46:19Z</dcterms:modified>
</cp:coreProperties>
</file>