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24" y="1034812"/>
            <a:ext cx="7153275" cy="3838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Left Arrow 25"/>
          <p:cNvSpPr/>
          <p:nvPr/>
        </p:nvSpPr>
        <p:spPr>
          <a:xfrm>
            <a:off x="1554233" y="115141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Left Arrow 26"/>
          <p:cNvSpPr/>
          <p:nvPr/>
        </p:nvSpPr>
        <p:spPr>
          <a:xfrm>
            <a:off x="1554233" y="175759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Left Arrow 27"/>
          <p:cNvSpPr/>
          <p:nvPr/>
        </p:nvSpPr>
        <p:spPr>
          <a:xfrm>
            <a:off x="2773432" y="3354792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9" name="Left Arrow 28"/>
          <p:cNvSpPr/>
          <p:nvPr/>
        </p:nvSpPr>
        <p:spPr>
          <a:xfrm flipH="1">
            <a:off x="6439591" y="374349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1020566" y="2802555"/>
            <a:ext cx="4559157" cy="60235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9</cp:revision>
  <dcterms:created xsi:type="dcterms:W3CDTF">2017-07-14T04:39:44Z</dcterms:created>
  <dcterms:modified xsi:type="dcterms:W3CDTF">2017-07-14T04:46:52Z</dcterms:modified>
</cp:coreProperties>
</file>