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b="57922"/>
          <a:stretch/>
        </p:blipFill>
        <p:spPr>
          <a:xfrm>
            <a:off x="683568" y="1824038"/>
            <a:ext cx="7115175" cy="13506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2" name="Left Arrow 31"/>
          <p:cNvSpPr/>
          <p:nvPr/>
        </p:nvSpPr>
        <p:spPr>
          <a:xfrm>
            <a:off x="1062427" y="1626318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" name="Left Arrow 32"/>
          <p:cNvSpPr/>
          <p:nvPr/>
        </p:nvSpPr>
        <p:spPr>
          <a:xfrm>
            <a:off x="1062427" y="223249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1833578" y="1726058"/>
            <a:ext cx="2003461" cy="47561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10</cp:revision>
  <dcterms:created xsi:type="dcterms:W3CDTF">2017-07-14T04:39:44Z</dcterms:created>
  <dcterms:modified xsi:type="dcterms:W3CDTF">2017-07-14T04:47:15Z</dcterms:modified>
</cp:coreProperties>
</file>