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343672"/>
            <a:ext cx="5229225" cy="16954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6" name="Left Arrow 35"/>
          <p:cNvSpPr/>
          <p:nvPr/>
        </p:nvSpPr>
        <p:spPr>
          <a:xfrm flipH="1">
            <a:off x="2144795" y="1744905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981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11</cp:revision>
  <dcterms:created xsi:type="dcterms:W3CDTF">2017-07-14T04:39:44Z</dcterms:created>
  <dcterms:modified xsi:type="dcterms:W3CDTF">2017-07-14T04:48:11Z</dcterms:modified>
</cp:coreProperties>
</file>