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55" y="927676"/>
            <a:ext cx="6438900" cy="4667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8" name="Left Arrow 37"/>
          <p:cNvSpPr/>
          <p:nvPr/>
        </p:nvSpPr>
        <p:spPr>
          <a:xfrm>
            <a:off x="4627329" y="759977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Left Arrow 38"/>
          <p:cNvSpPr/>
          <p:nvPr/>
        </p:nvSpPr>
        <p:spPr>
          <a:xfrm>
            <a:off x="2879010" y="4939847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1494301" y="1752541"/>
            <a:ext cx="2321959" cy="248634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317931" y="2282929"/>
            <a:ext cx="4984675" cy="28229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12</cp:revision>
  <dcterms:created xsi:type="dcterms:W3CDTF">2017-07-14T04:39:44Z</dcterms:created>
  <dcterms:modified xsi:type="dcterms:W3CDTF">2017-07-14T04:48:34Z</dcterms:modified>
</cp:coreProperties>
</file>