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6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4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3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3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6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2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B401-777D-4DDE-9632-EC32942F6374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7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38" y="1412776"/>
            <a:ext cx="7362825" cy="3676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d arrow"/>
          <p:cNvSpPr/>
          <p:nvPr/>
        </p:nvSpPr>
        <p:spPr>
          <a:xfrm rot="10800000">
            <a:off x="2667102" y="3839758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d arrow"/>
          <p:cNvSpPr/>
          <p:nvPr/>
        </p:nvSpPr>
        <p:spPr>
          <a:xfrm rot="10800000">
            <a:off x="7494243" y="2605146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811975" y="3301025"/>
            <a:ext cx="1545021" cy="6385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2017-07-14T04:28:00Z</dcterms:created>
  <dcterms:modified xsi:type="dcterms:W3CDTF">2017-07-14T04:37:40Z</dcterms:modified>
</cp:coreProperties>
</file>