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5319" r="36650" b="19750"/>
          <a:stretch/>
        </p:blipFill>
        <p:spPr>
          <a:xfrm>
            <a:off x="2414587" y="3256907"/>
            <a:ext cx="4664307" cy="12842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d arrow"/>
          <p:cNvSpPr/>
          <p:nvPr/>
        </p:nvSpPr>
        <p:spPr>
          <a:xfrm rot="10800000">
            <a:off x="4114851" y="4017657"/>
            <a:ext cx="533400" cy="41774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5533873" y="3478924"/>
            <a:ext cx="1545021" cy="63850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2017-07-14T04:39:44Z</dcterms:created>
  <dcterms:modified xsi:type="dcterms:W3CDTF">2017-07-14T04:40:25Z</dcterms:modified>
</cp:coreProperties>
</file>