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" y="692696"/>
            <a:ext cx="9041160" cy="51586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3</cp:revision>
  <dcterms:created xsi:type="dcterms:W3CDTF">2017-07-14T04:39:44Z</dcterms:created>
  <dcterms:modified xsi:type="dcterms:W3CDTF">2017-07-14T04:41:47Z</dcterms:modified>
</cp:coreProperties>
</file>