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1725"/>
            <a:ext cx="7639050" cy="2114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Left Arrow 11"/>
          <p:cNvSpPr/>
          <p:nvPr/>
        </p:nvSpPr>
        <p:spPr>
          <a:xfrm>
            <a:off x="2043466" y="3773617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Left Arrow 12"/>
          <p:cNvSpPr/>
          <p:nvPr/>
        </p:nvSpPr>
        <p:spPr>
          <a:xfrm>
            <a:off x="6706221" y="2853647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2017-07-14T04:39:44Z</dcterms:created>
  <dcterms:modified xsi:type="dcterms:W3CDTF">2017-07-14T04:42:19Z</dcterms:modified>
</cp:coreProperties>
</file>