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68760"/>
            <a:ext cx="8410575" cy="39147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Left Arrow 14"/>
          <p:cNvSpPr/>
          <p:nvPr/>
        </p:nvSpPr>
        <p:spPr>
          <a:xfrm>
            <a:off x="5881079" y="1372095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6" name="Left Arrow 15"/>
          <p:cNvSpPr/>
          <p:nvPr/>
        </p:nvSpPr>
        <p:spPr>
          <a:xfrm>
            <a:off x="8047214" y="3616566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981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5</cp:revision>
  <dcterms:created xsi:type="dcterms:W3CDTF">2017-07-14T04:39:44Z</dcterms:created>
  <dcterms:modified xsi:type="dcterms:W3CDTF">2017-07-14T04:42:48Z</dcterms:modified>
</cp:coreProperties>
</file>