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44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B401-777D-4DDE-9632-EC32942F6374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F1EA-64DD-4205-9A15-69E7EFC66B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463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B401-777D-4DDE-9632-EC32942F6374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F1EA-64DD-4205-9A15-69E7EFC66B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361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B401-777D-4DDE-9632-EC32942F6374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F1EA-64DD-4205-9A15-69E7EFC66B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626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B401-777D-4DDE-9632-EC32942F6374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F1EA-64DD-4205-9A15-69E7EFC66B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642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B401-777D-4DDE-9632-EC32942F6374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F1EA-64DD-4205-9A15-69E7EFC66B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239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B401-777D-4DDE-9632-EC32942F6374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F1EA-64DD-4205-9A15-69E7EFC66B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036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B401-777D-4DDE-9632-EC32942F6374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F1EA-64DD-4205-9A15-69E7EFC66B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465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B401-777D-4DDE-9632-EC32942F6374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F1EA-64DD-4205-9A15-69E7EFC66B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824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B401-777D-4DDE-9632-EC32942F6374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F1EA-64DD-4205-9A15-69E7EFC66B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13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B401-777D-4DDE-9632-EC32942F6374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F1EA-64DD-4205-9A15-69E7EFC66B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74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B401-777D-4DDE-9632-EC32942F6374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F1EA-64DD-4205-9A15-69E7EFC66B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022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4B401-777D-4DDE-9632-EC32942F6374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CF1EA-64DD-4205-9A15-69E7EFC66B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675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196752"/>
            <a:ext cx="3543300" cy="14859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Red arrow"/>
          <p:cNvSpPr/>
          <p:nvPr/>
        </p:nvSpPr>
        <p:spPr>
          <a:xfrm rot="8779365">
            <a:off x="5220151" y="1618095"/>
            <a:ext cx="533400" cy="417748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8372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2</cp:revision>
  <dcterms:created xsi:type="dcterms:W3CDTF">2017-07-14T04:28:00Z</dcterms:created>
  <dcterms:modified xsi:type="dcterms:W3CDTF">2017-07-14T04:35:06Z</dcterms:modified>
</cp:coreProperties>
</file>