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6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61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2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4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23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36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65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2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22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67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66485"/>
            <a:ext cx="8953128" cy="56667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d arrow"/>
          <p:cNvSpPr/>
          <p:nvPr/>
        </p:nvSpPr>
        <p:spPr>
          <a:xfrm rot="10800000">
            <a:off x="5606260" y="620688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3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2017-07-14T04:28:00Z</dcterms:created>
  <dcterms:modified xsi:type="dcterms:W3CDTF">2017-07-14T04:34:28Z</dcterms:modified>
</cp:coreProperties>
</file>