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14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2DB-2311-4BA7-A4CB-CC15A84E776B}" type="datetimeFigureOut">
              <a:rPr lang="en-SG" smtClean="0"/>
              <a:t>14/7/2017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94321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2DB-2311-4BA7-A4CB-CC15A84E776B}" type="datetimeFigureOut">
              <a:rPr lang="en-SG" smtClean="0"/>
              <a:t>14/7/2017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69154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2DB-2311-4BA7-A4CB-CC15A84E776B}" type="datetimeFigureOut">
              <a:rPr lang="en-SG" smtClean="0"/>
              <a:t>14/7/2017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0168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2DB-2311-4BA7-A4CB-CC15A84E776B}" type="datetimeFigureOut">
              <a:rPr lang="en-SG" smtClean="0"/>
              <a:t>14/7/2017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8747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2DB-2311-4BA7-A4CB-CC15A84E776B}" type="datetimeFigureOut">
              <a:rPr lang="en-SG" smtClean="0"/>
              <a:t>14/7/2017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77522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2DB-2311-4BA7-A4CB-CC15A84E776B}" type="datetimeFigureOut">
              <a:rPr lang="en-SG" smtClean="0"/>
              <a:t>14/7/2017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7615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2DB-2311-4BA7-A4CB-CC15A84E776B}" type="datetimeFigureOut">
              <a:rPr lang="en-SG" smtClean="0"/>
              <a:t>14/7/2017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71708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2DB-2311-4BA7-A4CB-CC15A84E776B}" type="datetimeFigureOut">
              <a:rPr lang="en-SG" smtClean="0"/>
              <a:t>14/7/2017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46451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2DB-2311-4BA7-A4CB-CC15A84E776B}" type="datetimeFigureOut">
              <a:rPr lang="en-SG" smtClean="0"/>
              <a:t>14/7/2017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47472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2DB-2311-4BA7-A4CB-CC15A84E776B}" type="datetimeFigureOut">
              <a:rPr lang="en-SG" smtClean="0"/>
              <a:t>14/7/2017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01109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2DB-2311-4BA7-A4CB-CC15A84E776B}" type="datetimeFigureOut">
              <a:rPr lang="en-SG" smtClean="0"/>
              <a:t>14/7/2017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33613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F532DB-2311-4BA7-A4CB-CC15A84E776B}" type="datetimeFigureOut">
              <a:rPr lang="en-SG" smtClean="0"/>
              <a:t>14/7/2017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6785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Picture 72"/>
          <p:cNvPicPr>
            <a:picLocks noChangeAspect="1"/>
          </p:cNvPicPr>
          <p:nvPr/>
        </p:nvPicPr>
        <p:blipFill rotWithShape="1">
          <a:blip r:embed="rId2"/>
          <a:srcRect r="1586" b="9272"/>
          <a:stretch/>
        </p:blipFill>
        <p:spPr>
          <a:xfrm>
            <a:off x="965508" y="218018"/>
            <a:ext cx="7564718" cy="31629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74" name="Picture 73"/>
          <p:cNvPicPr>
            <a:picLocks noChangeAspect="1"/>
          </p:cNvPicPr>
          <p:nvPr/>
        </p:nvPicPr>
        <p:blipFill rotWithShape="1">
          <a:blip r:embed="rId3"/>
          <a:srcRect t="5891" b="7527"/>
          <a:stretch/>
        </p:blipFill>
        <p:spPr>
          <a:xfrm>
            <a:off x="965507" y="3707704"/>
            <a:ext cx="7553325" cy="315029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75" name="Red box"/>
          <p:cNvSpPr/>
          <p:nvPr/>
        </p:nvSpPr>
        <p:spPr>
          <a:xfrm>
            <a:off x="6757285" y="2985247"/>
            <a:ext cx="1640403" cy="208429"/>
          </a:xfrm>
          <a:prstGeom prst="rect">
            <a:avLst/>
          </a:prstGeom>
          <a:noFill/>
          <a:ln w="38100">
            <a:solidFill>
              <a:srgbClr val="C0000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d box"/>
          <p:cNvSpPr/>
          <p:nvPr/>
        </p:nvSpPr>
        <p:spPr>
          <a:xfrm>
            <a:off x="6757285" y="6472518"/>
            <a:ext cx="1640403" cy="208429"/>
          </a:xfrm>
          <a:prstGeom prst="rect">
            <a:avLst/>
          </a:prstGeom>
          <a:noFill/>
          <a:ln w="38100">
            <a:solidFill>
              <a:srgbClr val="C0000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8163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Rebekah Low</dc:creator>
  <cp:lastModifiedBy>Rebekah Low</cp:lastModifiedBy>
  <cp:revision>24</cp:revision>
  <dcterms:created xsi:type="dcterms:W3CDTF">2017-07-14T04:39:44Z</dcterms:created>
  <dcterms:modified xsi:type="dcterms:W3CDTF">2017-07-14T04:55:37Z</dcterms:modified>
</cp:coreProperties>
</file>