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432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915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16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74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752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61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170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645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747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110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361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78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706590"/>
            <a:ext cx="5705475" cy="2209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3" name="Rectangle 42"/>
          <p:cNvSpPr/>
          <p:nvPr/>
        </p:nvSpPr>
        <p:spPr>
          <a:xfrm>
            <a:off x="3071297" y="3137936"/>
            <a:ext cx="4119566" cy="282298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1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13</cp:revision>
  <dcterms:created xsi:type="dcterms:W3CDTF">2017-07-14T04:39:44Z</dcterms:created>
  <dcterms:modified xsi:type="dcterms:W3CDTF">2017-07-14T04:49:45Z</dcterms:modified>
</cp:coreProperties>
</file>