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18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2DB-2311-4BA7-A4CB-CC15A84E776B}" type="datetimeFigureOut">
              <a:rPr lang="en-SG" smtClean="0"/>
              <a:t>14/7/2017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94321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2DB-2311-4BA7-A4CB-CC15A84E776B}" type="datetimeFigureOut">
              <a:rPr lang="en-SG" smtClean="0"/>
              <a:t>14/7/2017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69154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2DB-2311-4BA7-A4CB-CC15A84E776B}" type="datetimeFigureOut">
              <a:rPr lang="en-SG" smtClean="0"/>
              <a:t>14/7/2017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0168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2DB-2311-4BA7-A4CB-CC15A84E776B}" type="datetimeFigureOut">
              <a:rPr lang="en-SG" smtClean="0"/>
              <a:t>14/7/2017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8747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2DB-2311-4BA7-A4CB-CC15A84E776B}" type="datetimeFigureOut">
              <a:rPr lang="en-SG" smtClean="0"/>
              <a:t>14/7/2017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77522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2DB-2311-4BA7-A4CB-CC15A84E776B}" type="datetimeFigureOut">
              <a:rPr lang="en-SG" smtClean="0"/>
              <a:t>14/7/2017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7615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2DB-2311-4BA7-A4CB-CC15A84E776B}" type="datetimeFigureOut">
              <a:rPr lang="en-SG" smtClean="0"/>
              <a:t>14/7/2017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71708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2DB-2311-4BA7-A4CB-CC15A84E776B}" type="datetimeFigureOut">
              <a:rPr lang="en-SG" smtClean="0"/>
              <a:t>14/7/2017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46451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2DB-2311-4BA7-A4CB-CC15A84E776B}" type="datetimeFigureOut">
              <a:rPr lang="en-SG" smtClean="0"/>
              <a:t>14/7/2017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47472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2DB-2311-4BA7-A4CB-CC15A84E776B}" type="datetimeFigureOut">
              <a:rPr lang="en-SG" smtClean="0"/>
              <a:t>14/7/2017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01109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2DB-2311-4BA7-A4CB-CC15A84E776B}" type="datetimeFigureOut">
              <a:rPr lang="en-SG" smtClean="0"/>
              <a:t>14/7/2017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33613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F532DB-2311-4BA7-A4CB-CC15A84E776B}" type="datetimeFigureOut">
              <a:rPr lang="en-SG" smtClean="0"/>
              <a:t>14/7/2017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6785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Picture 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573" y="1268001"/>
            <a:ext cx="9486900" cy="33909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45" name="Left Arrow 44"/>
          <p:cNvSpPr/>
          <p:nvPr/>
        </p:nvSpPr>
        <p:spPr>
          <a:xfrm flipH="1">
            <a:off x="3520816" y="3194739"/>
            <a:ext cx="596492" cy="575353"/>
          </a:xfrm>
          <a:prstGeom prst="leftArrow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a</a:t>
            </a:r>
            <a:endParaRPr lang="en-US" b="1" dirty="0"/>
          </a:p>
        </p:txBody>
      </p:sp>
      <p:sp>
        <p:nvSpPr>
          <p:cNvPr id="46" name="Rectangle 45"/>
          <p:cNvSpPr/>
          <p:nvPr/>
        </p:nvSpPr>
        <p:spPr>
          <a:xfrm>
            <a:off x="4069632" y="2773570"/>
            <a:ext cx="3041151" cy="326013"/>
          </a:xfrm>
          <a:prstGeom prst="rect">
            <a:avLst/>
          </a:prstGeom>
          <a:noFill/>
          <a:ln w="38100">
            <a:solidFill>
              <a:srgbClr val="C0000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2333299" y="3603017"/>
            <a:ext cx="575353" cy="534256"/>
          </a:xfrm>
          <a:prstGeom prst="ellipse">
            <a:avLst/>
          </a:prstGeom>
          <a:noFill/>
          <a:ln w="38100">
            <a:solidFill>
              <a:srgbClr val="C0000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5151414" y="3194739"/>
            <a:ext cx="575353" cy="534256"/>
          </a:xfrm>
          <a:prstGeom prst="ellipse">
            <a:avLst/>
          </a:prstGeom>
          <a:noFill/>
          <a:ln w="38100">
            <a:solidFill>
              <a:srgbClr val="C0000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2045622" y="1268001"/>
            <a:ext cx="575353" cy="534256"/>
          </a:xfrm>
          <a:prstGeom prst="ellipse">
            <a:avLst/>
          </a:prstGeom>
          <a:noFill/>
          <a:ln w="38100">
            <a:solidFill>
              <a:srgbClr val="C0000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Left Arrow 49"/>
          <p:cNvSpPr/>
          <p:nvPr/>
        </p:nvSpPr>
        <p:spPr>
          <a:xfrm flipH="1">
            <a:off x="3473140" y="2588563"/>
            <a:ext cx="596492" cy="575353"/>
          </a:xfrm>
          <a:prstGeom prst="leftArrow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b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098163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Rebekah Low</dc:creator>
  <cp:lastModifiedBy>Rebekah Low</cp:lastModifiedBy>
  <cp:revision>14</cp:revision>
  <dcterms:created xsi:type="dcterms:W3CDTF">2017-07-14T04:39:44Z</dcterms:created>
  <dcterms:modified xsi:type="dcterms:W3CDTF">2017-07-14T04:50:17Z</dcterms:modified>
</cp:coreProperties>
</file>