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1340768"/>
            <a:ext cx="10029825" cy="38481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2" name="Rectangle 51"/>
          <p:cNvSpPr/>
          <p:nvPr/>
        </p:nvSpPr>
        <p:spPr>
          <a:xfrm>
            <a:off x="1697343" y="1789336"/>
            <a:ext cx="873304" cy="36844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97343" y="2521488"/>
            <a:ext cx="873304" cy="36844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15</cp:revision>
  <dcterms:created xsi:type="dcterms:W3CDTF">2017-07-14T04:39:44Z</dcterms:created>
  <dcterms:modified xsi:type="dcterms:W3CDTF">2017-07-14T04:50:43Z</dcterms:modified>
</cp:coreProperties>
</file>