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17213"/>
            <a:ext cx="8448675" cy="1704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5" name="Rectangle 54"/>
          <p:cNvSpPr/>
          <p:nvPr/>
        </p:nvSpPr>
        <p:spPr>
          <a:xfrm>
            <a:off x="169327" y="1601244"/>
            <a:ext cx="3994883" cy="443316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16</cp:revision>
  <dcterms:created xsi:type="dcterms:W3CDTF">2017-07-14T04:39:44Z</dcterms:created>
  <dcterms:modified xsi:type="dcterms:W3CDTF">2017-07-14T04:51:06Z</dcterms:modified>
</cp:coreProperties>
</file>