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79512" y="1011351"/>
            <a:ext cx="8601075" cy="3251091"/>
            <a:chOff x="1801725" y="419035"/>
            <a:chExt cx="8601075" cy="325109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/>
            <a:srcRect b="71350"/>
            <a:stretch/>
          </p:blipFill>
          <p:spPr>
            <a:xfrm>
              <a:off x="1801725" y="419035"/>
              <a:ext cx="8601075" cy="205485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t="83120" b="114"/>
            <a:stretch/>
          </p:blipFill>
          <p:spPr>
            <a:xfrm>
              <a:off x="1801725" y="2467627"/>
              <a:ext cx="8601075" cy="1202499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4492386" y="2535525"/>
            <a:ext cx="957256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63058" y="2519278"/>
            <a:ext cx="1338559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20167" y="1530868"/>
            <a:ext cx="957256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17</cp:revision>
  <dcterms:created xsi:type="dcterms:W3CDTF">2017-07-14T04:39:44Z</dcterms:created>
  <dcterms:modified xsi:type="dcterms:W3CDTF">2017-07-14T04:51:56Z</dcterms:modified>
</cp:coreProperties>
</file>