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14/7/2017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837" y="2900362"/>
            <a:ext cx="4124325" cy="10572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Left Arrow 19"/>
          <p:cNvSpPr/>
          <p:nvPr/>
        </p:nvSpPr>
        <p:spPr>
          <a:xfrm flipH="1">
            <a:off x="4427571" y="2997484"/>
            <a:ext cx="596492" cy="575353"/>
          </a:xfrm>
          <a:prstGeom prst="lef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981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Rebekah Low</cp:lastModifiedBy>
  <cp:revision>7</cp:revision>
  <dcterms:created xsi:type="dcterms:W3CDTF">2017-07-14T04:39:44Z</dcterms:created>
  <dcterms:modified xsi:type="dcterms:W3CDTF">2017-07-14T04:45:31Z</dcterms:modified>
</cp:coreProperties>
</file>