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9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6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7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6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3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3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7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70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87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0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24D9-2A60-44C6-89B9-803EECEC26E5}" type="datetimeFigureOut">
              <a:rPr lang="en-SG" smtClean="0"/>
              <a:t>12/7/2017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1CEC-F98F-413B-8BF6-B1C9DD4F13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11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5638800" y="2602632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count == 0</a:t>
            </a: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5638800" y="3288432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count == </a:t>
            </a:r>
            <a:r>
              <a:rPr lang="en-US" altLang="en-US" sz="2000">
                <a:latin typeface="Calibri" pitchFamily="34" charset="0"/>
              </a:rPr>
              <a:t>1</a:t>
            </a: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5715000" y="4202832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count == </a:t>
            </a:r>
            <a:r>
              <a:rPr lang="en-US" altLang="en-US" sz="2000">
                <a:latin typeface="Calibri" pitchFamily="34" charset="0"/>
              </a:rPr>
              <a:t>9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3810000" y="382183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 !contains</a:t>
            </a: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5867400" y="511723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count == </a:t>
            </a:r>
            <a:r>
              <a:rPr lang="en-US" altLang="en-US" sz="2000">
                <a:latin typeface="Calibri" pitchFamily="34" charset="0"/>
              </a:rPr>
              <a:t>10</a:t>
            </a:r>
          </a:p>
        </p:txBody>
      </p:sp>
      <p:cxnSp>
        <p:nvCxnSpPr>
          <p:cNvPr id="11" name="AutoShape 45"/>
          <p:cNvCxnSpPr>
            <a:cxnSpLocks noChangeShapeType="1"/>
            <a:stCxn id="9" idx="3"/>
          </p:cNvCxnSpPr>
          <p:nvPr/>
        </p:nvCxnSpPr>
        <p:spPr bwMode="auto">
          <a:xfrm flipV="1">
            <a:off x="4800600" y="2907432"/>
            <a:ext cx="6858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6"/>
          <p:cNvCxnSpPr>
            <a:cxnSpLocks noChangeShapeType="1"/>
            <a:stCxn id="9" idx="3"/>
          </p:cNvCxnSpPr>
          <p:nvPr/>
        </p:nvCxnSpPr>
        <p:spPr bwMode="auto">
          <a:xfrm flipV="1">
            <a:off x="4800600" y="3593232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7"/>
          <p:cNvCxnSpPr>
            <a:cxnSpLocks noChangeShapeType="1"/>
            <a:stCxn id="9" idx="3"/>
          </p:cNvCxnSpPr>
          <p:nvPr/>
        </p:nvCxnSpPr>
        <p:spPr bwMode="auto">
          <a:xfrm>
            <a:off x="4800600" y="4050432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48"/>
          <p:cNvCxnSpPr>
            <a:cxnSpLocks noChangeShapeType="1"/>
            <a:stCxn id="9" idx="3"/>
          </p:cNvCxnSpPr>
          <p:nvPr/>
        </p:nvCxnSpPr>
        <p:spPr bwMode="auto">
          <a:xfrm>
            <a:off x="4800600" y="4050432"/>
            <a:ext cx="914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685800" y="2602632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 </a:t>
            </a:r>
          </a:p>
        </p:txBody>
      </p:sp>
      <p:cxnSp>
        <p:nvCxnSpPr>
          <p:cNvPr id="16" name="AutoShape 51"/>
          <p:cNvCxnSpPr>
            <a:cxnSpLocks noChangeShapeType="1"/>
            <a:stCxn id="20" idx="1"/>
            <a:endCxn id="15" idx="3"/>
          </p:cNvCxnSpPr>
          <p:nvPr/>
        </p:nvCxnSpPr>
        <p:spPr bwMode="auto">
          <a:xfrm flipH="1">
            <a:off x="990600" y="2145432"/>
            <a:ext cx="914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3886200" y="252643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contains</a:t>
            </a:r>
          </a:p>
        </p:txBody>
      </p:sp>
      <p:cxnSp>
        <p:nvCxnSpPr>
          <p:cNvPr id="18" name="AutoShape 56"/>
          <p:cNvCxnSpPr>
            <a:cxnSpLocks noChangeShapeType="1"/>
            <a:stCxn id="21" idx="3"/>
            <a:endCxn id="17" idx="1"/>
          </p:cNvCxnSpPr>
          <p:nvPr/>
        </p:nvCxnSpPr>
        <p:spPr bwMode="auto">
          <a:xfrm flipV="1">
            <a:off x="2971800" y="2755032"/>
            <a:ext cx="914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58"/>
          <p:cNvCxnSpPr>
            <a:cxnSpLocks noChangeShapeType="1"/>
            <a:stCxn id="15" idx="3"/>
            <a:endCxn id="21" idx="1"/>
          </p:cNvCxnSpPr>
          <p:nvPr/>
        </p:nvCxnSpPr>
        <p:spPr bwMode="auto">
          <a:xfrm>
            <a:off x="990600" y="2831232"/>
            <a:ext cx="914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1905000" y="191683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i==null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905000" y="328843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i!=null</a:t>
            </a:r>
          </a:p>
        </p:txBody>
      </p:sp>
      <p:cxnSp>
        <p:nvCxnSpPr>
          <p:cNvPr id="22" name="AutoShape 62"/>
          <p:cNvCxnSpPr>
            <a:cxnSpLocks noChangeShapeType="1"/>
            <a:stCxn id="9" idx="1"/>
            <a:endCxn id="21" idx="3"/>
          </p:cNvCxnSpPr>
          <p:nvPr/>
        </p:nvCxnSpPr>
        <p:spPr bwMode="auto">
          <a:xfrm flipH="1" flipV="1">
            <a:off x="2971800" y="3517032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72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2017-07-12T14:19:22Z</dcterms:created>
  <dcterms:modified xsi:type="dcterms:W3CDTF">2017-07-12T14:24:12Z</dcterms:modified>
</cp:coreProperties>
</file>